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3"/>
  </p:notesMasterIdLst>
  <p:sldIdLst>
    <p:sldId id="256" r:id="rId2"/>
    <p:sldId id="258" r:id="rId3"/>
    <p:sldId id="259" r:id="rId4"/>
    <p:sldId id="266" r:id="rId5"/>
    <p:sldId id="264" r:id="rId6"/>
    <p:sldId id="265" r:id="rId7"/>
    <p:sldId id="299" r:id="rId8"/>
    <p:sldId id="274" r:id="rId9"/>
    <p:sldId id="298" r:id="rId10"/>
    <p:sldId id="272" r:id="rId11"/>
    <p:sldId id="300" r:id="rId12"/>
    <p:sldId id="301" r:id="rId13"/>
    <p:sldId id="273" r:id="rId14"/>
    <p:sldId id="304" r:id="rId15"/>
    <p:sldId id="302" r:id="rId16"/>
    <p:sldId id="305" r:id="rId17"/>
    <p:sldId id="306" r:id="rId18"/>
    <p:sldId id="303" r:id="rId19"/>
    <p:sldId id="310" r:id="rId20"/>
    <p:sldId id="309" r:id="rId21"/>
    <p:sldId id="311" r:id="rId22"/>
    <p:sldId id="317" r:id="rId23"/>
    <p:sldId id="316" r:id="rId24"/>
    <p:sldId id="318" r:id="rId25"/>
    <p:sldId id="312" r:id="rId26"/>
    <p:sldId id="314" r:id="rId27"/>
    <p:sldId id="319" r:id="rId28"/>
    <p:sldId id="267" r:id="rId29"/>
    <p:sldId id="277" r:id="rId30"/>
    <p:sldId id="270" r:id="rId31"/>
    <p:sldId id="321" r:id="rId32"/>
    <p:sldId id="322" r:id="rId33"/>
    <p:sldId id="323" r:id="rId34"/>
    <p:sldId id="278" r:id="rId35"/>
    <p:sldId id="288" r:id="rId36"/>
    <p:sldId id="289" r:id="rId37"/>
    <p:sldId id="325" r:id="rId38"/>
    <p:sldId id="280" r:id="rId39"/>
    <p:sldId id="276" r:id="rId40"/>
    <p:sldId id="279" r:id="rId41"/>
    <p:sldId id="283" r:id="rId42"/>
    <p:sldId id="326" r:id="rId43"/>
    <p:sldId id="291" r:id="rId44"/>
    <p:sldId id="293" r:id="rId45"/>
    <p:sldId id="292" r:id="rId46"/>
    <p:sldId id="294" r:id="rId47"/>
    <p:sldId id="295" r:id="rId48"/>
    <p:sldId id="290" r:id="rId49"/>
    <p:sldId id="327" r:id="rId50"/>
    <p:sldId id="296" r:id="rId51"/>
    <p:sldId id="328" r:id="rId52"/>
    <p:sldId id="330" r:id="rId53"/>
    <p:sldId id="334" r:id="rId54"/>
    <p:sldId id="336" r:id="rId55"/>
    <p:sldId id="331" r:id="rId56"/>
    <p:sldId id="332" r:id="rId57"/>
    <p:sldId id="337" r:id="rId58"/>
    <p:sldId id="338" r:id="rId59"/>
    <p:sldId id="339" r:id="rId60"/>
    <p:sldId id="340" r:id="rId61"/>
    <p:sldId id="341" r:id="rId62"/>
  </p:sldIdLst>
  <p:sldSz cx="12192000" cy="6858000"/>
  <p:notesSz cx="6858000" cy="9144000"/>
  <p:embeddedFontLst>
    <p:embeddedFont>
      <p:font typeface="Montserrat Black" pitchFamily="2" charset="77"/>
      <p:bold r:id="rId64"/>
      <p:boldItalic r:id="rId65"/>
    </p:embeddedFont>
    <p:embeddedFont>
      <p:font typeface="Montserrat ExtraBold" pitchFamily="2" charset="77"/>
      <p:bold r:id="rId66"/>
      <p:boldItalic r:id="rId67"/>
    </p:embeddedFont>
    <p:embeddedFont>
      <p:font typeface="Montserrat SemiBold" pitchFamily="2" charset="77"/>
      <p:bold r:id="rId68"/>
      <p:boldItalic r:id="rId69"/>
    </p:embeddedFont>
    <p:embeddedFont>
      <p:font typeface="Segoe UI" panose="020B0502040204020203" pitchFamily="34" charset="0"/>
      <p:regular r:id="rId70"/>
      <p:bold r:id="rId71"/>
      <p:italic r:id="rId72"/>
      <p:boldItalic r:id="rId73"/>
    </p:embeddedFont>
    <p:embeddedFont>
      <p:font typeface="Source Sans Pro" panose="020B0503030403020204" pitchFamily="34" charset="0"/>
      <p:regular r:id="rId74"/>
      <p:bold r:id="rId75"/>
      <p:italic r:id="rId76"/>
      <p:boldItalic r:id="rId7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521"/>
    <a:srgbClr val="848484"/>
    <a:srgbClr val="C5CAD1"/>
    <a:srgbClr val="D7DADF"/>
    <a:srgbClr val="F0F2F5"/>
    <a:srgbClr val="F0F2F4"/>
    <a:srgbClr val="1F0D1D"/>
    <a:srgbClr val="35343B"/>
    <a:srgbClr val="B9AFFF"/>
    <a:srgbClr val="1E0D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24" autoAdjust="0"/>
    <p:restoredTop sz="94660"/>
  </p:normalViewPr>
  <p:slideViewPr>
    <p:cSldViewPr snapToGrid="0">
      <p:cViewPr>
        <p:scale>
          <a:sx n="66" d="100"/>
          <a:sy n="66" d="100"/>
        </p:scale>
        <p:origin x="3368" y="1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heme" Target="theme/theme1.xml"/><Relationship Id="rId85"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 Id="rId61" Type="http://schemas.openxmlformats.org/officeDocument/2006/relationships/slide" Target="slides/slide60.xml"/><Relationship Id="rId8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olay Zverev" userId="66093558-325c-475a-84ed-c07f98e96c13" providerId="ADAL" clId="{8E38A149-8F9D-6048-BFD3-2554539400C3}"/>
    <pc:docChg chg="modSld">
      <pc:chgData name="Nikolay Zverev" userId="66093558-325c-475a-84ed-c07f98e96c13" providerId="ADAL" clId="{8E38A149-8F9D-6048-BFD3-2554539400C3}" dt="2025-10-20T06:07:57.015" v="1" actId="14100"/>
      <pc:docMkLst>
        <pc:docMk/>
      </pc:docMkLst>
      <pc:sldChg chg="modSp">
        <pc:chgData name="Nikolay Zverev" userId="66093558-325c-475a-84ed-c07f98e96c13" providerId="ADAL" clId="{8E38A149-8F9D-6048-BFD3-2554539400C3}" dt="2025-10-20T06:07:51.563" v="0" actId="14100"/>
        <pc:sldMkLst>
          <pc:docMk/>
          <pc:sldMk cId="3730935669" sldId="339"/>
        </pc:sldMkLst>
        <pc:spChg chg="mod">
          <ac:chgData name="Nikolay Zverev" userId="66093558-325c-475a-84ed-c07f98e96c13" providerId="ADAL" clId="{8E38A149-8F9D-6048-BFD3-2554539400C3}" dt="2025-10-20T06:07:51.563" v="0" actId="14100"/>
          <ac:spMkLst>
            <pc:docMk/>
            <pc:sldMk cId="3730935669" sldId="339"/>
            <ac:spMk id="2" creationId="{EF339506-3790-012E-284B-3471FF4F7EC5}"/>
          </ac:spMkLst>
        </pc:spChg>
      </pc:sldChg>
      <pc:sldChg chg="modSp">
        <pc:chgData name="Nikolay Zverev" userId="66093558-325c-475a-84ed-c07f98e96c13" providerId="ADAL" clId="{8E38A149-8F9D-6048-BFD3-2554539400C3}" dt="2025-10-20T06:07:57.015" v="1" actId="14100"/>
        <pc:sldMkLst>
          <pc:docMk/>
          <pc:sldMk cId="496065383" sldId="340"/>
        </pc:sldMkLst>
        <pc:spChg chg="mod">
          <ac:chgData name="Nikolay Zverev" userId="66093558-325c-475a-84ed-c07f98e96c13" providerId="ADAL" clId="{8E38A149-8F9D-6048-BFD3-2554539400C3}" dt="2025-10-20T06:07:57.015" v="1" actId="14100"/>
          <ac:spMkLst>
            <pc:docMk/>
            <pc:sldMk cId="496065383" sldId="340"/>
            <ac:spMk id="2" creationId="{313DC311-4558-53BE-D28B-84FFB6208B3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995" b="1" i="0" u="none" strike="noStrike" kern="1200" cap="all" spc="100" normalizeH="0" baseline="0">
                <a:solidFill>
                  <a:srgbClr val="000000"/>
                </a:solidFill>
                <a:latin typeface="Montserrat ExtraBold" pitchFamily="2" charset="0"/>
                <a:ea typeface="+mn-ea"/>
                <a:cs typeface="+mn-cs"/>
              </a:defRPr>
            </a:pPr>
            <a:r>
              <a:rPr lang="en-US" sz="1995" b="1" i="0" u="none" strike="noStrike" kern="1200" cap="all" spc="100" normalizeH="0" baseline="0" noProof="0" dirty="0">
                <a:solidFill>
                  <a:srgbClr val="000000"/>
                </a:solidFill>
                <a:latin typeface="Montserrat ExtraBold" pitchFamily="2" charset="0"/>
              </a:rPr>
              <a:t>TOTAL GREENHOUSE (GHG) EMISSIONS</a:t>
            </a:r>
          </a:p>
        </c:rich>
      </c:tx>
      <c:layout>
        <c:manualLayout>
          <c:xMode val="edge"/>
          <c:yMode val="edge"/>
          <c:x val="0.14817568897637795"/>
          <c:y val="3.0468748125692169E-2"/>
        </c:manualLayout>
      </c:layout>
      <c:overlay val="0"/>
      <c:spPr>
        <a:noFill/>
        <a:ln>
          <a:noFill/>
        </a:ln>
        <a:effectLst/>
      </c:spPr>
      <c:txPr>
        <a:bodyPr rot="0" spcFirstLastPara="1" vertOverflow="ellipsis" vert="horz" wrap="square" anchor="ctr" anchorCtr="1"/>
        <a:lstStyle/>
        <a:p>
          <a:pPr algn="ctr">
            <a:defRPr sz="1995" b="1" i="0" u="none" strike="noStrike" kern="1200" cap="all" spc="100" normalizeH="0" baseline="0">
              <a:solidFill>
                <a:srgbClr val="000000"/>
              </a:solidFill>
              <a:latin typeface="Montserrat ExtraBold" pitchFamily="2" charset="0"/>
              <a:ea typeface="+mn-ea"/>
              <a:cs typeface="+mn-cs"/>
            </a:defRPr>
          </a:pPr>
          <a:endParaRPr lang="de-DE"/>
        </a:p>
      </c:txPr>
    </c:title>
    <c:autoTitleDeleted val="0"/>
    <c:plotArea>
      <c:layout>
        <c:manualLayout>
          <c:layoutTarget val="inner"/>
          <c:xMode val="edge"/>
          <c:yMode val="edge"/>
          <c:x val="6.2745078740157487E-2"/>
          <c:y val="0.13133193089739598"/>
          <c:w val="0.87475492125984255"/>
          <c:h val="0.76772959105994154"/>
        </c:manualLayout>
      </c:layout>
      <c:lineChart>
        <c:grouping val="standard"/>
        <c:varyColors val="0"/>
        <c:ser>
          <c:idx val="0"/>
          <c:order val="0"/>
          <c:tx>
            <c:strRef>
              <c:f>Tabelle1!$B$1</c:f>
              <c:strCache>
                <c:ptCount val="1"/>
                <c:pt idx="0">
                  <c:v>Emissions with Contractual Instruments Applied (in metric tons CO2e)</c:v>
                </c:pt>
              </c:strCache>
            </c:strRef>
          </c:tx>
          <c:spPr>
            <a:ln w="25400" cap="rnd">
              <a:solidFill>
                <a:schemeClr val="accent1"/>
              </a:solidFill>
              <a:round/>
            </a:ln>
            <a:effectLst>
              <a:outerShdw dist="25400" dir="2700000" algn="tl" rotWithShape="0">
                <a:schemeClr val="accent1"/>
              </a:outerShdw>
            </a:effectLst>
          </c:spPr>
          <c:marker>
            <c:symbol val="none"/>
          </c:marker>
          <c:dLbls>
            <c:spPr>
              <a:solidFill>
                <a:schemeClr val="bg1"/>
              </a:solidFill>
              <a:ln>
                <a:solidFill>
                  <a:schemeClr val="accent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Tabelle1!$A$2:$A$6</c:f>
              <c:numCache>
                <c:formatCode>General</c:formatCode>
                <c:ptCount val="5"/>
                <c:pt idx="0">
                  <c:v>2020</c:v>
                </c:pt>
                <c:pt idx="1">
                  <c:v>2021</c:v>
                </c:pt>
                <c:pt idx="2">
                  <c:v>2022</c:v>
                </c:pt>
                <c:pt idx="3">
                  <c:v>2023</c:v>
                </c:pt>
                <c:pt idx="4">
                  <c:v>2024</c:v>
                </c:pt>
              </c:numCache>
            </c:numRef>
          </c:cat>
          <c:val>
            <c:numRef>
              <c:f>Tabelle1!$B$2:$B$6</c:f>
              <c:numCache>
                <c:formatCode>General</c:formatCode>
                <c:ptCount val="5"/>
                <c:pt idx="0">
                  <c:v>4984000</c:v>
                </c:pt>
                <c:pt idx="1">
                  <c:v>5740244</c:v>
                </c:pt>
                <c:pt idx="2">
                  <c:v>8453471</c:v>
                </c:pt>
                <c:pt idx="3">
                  <c:v>7443182</c:v>
                </c:pt>
                <c:pt idx="4">
                  <c:v>8150595</c:v>
                </c:pt>
              </c:numCache>
            </c:numRef>
          </c:val>
          <c:smooth val="0"/>
          <c:extLst>
            <c:ext xmlns:c16="http://schemas.microsoft.com/office/drawing/2014/chart" uri="{C3380CC4-5D6E-409C-BE32-E72D297353CC}">
              <c16:uniqueId val="{00000000-12B9-4F5D-AC87-759B9BD5F953}"/>
            </c:ext>
          </c:extLst>
        </c:ser>
        <c:dLbls>
          <c:dLblPos val="ctr"/>
          <c:showLegendKey val="0"/>
          <c:showVal val="1"/>
          <c:showCatName val="0"/>
          <c:showSerName val="0"/>
          <c:showPercent val="0"/>
          <c:showBubbleSize val="0"/>
        </c:dLbls>
        <c:dropLines>
          <c:spPr>
            <a:ln w="9525" cap="flat" cmpd="sng" algn="ctr">
              <a:solidFill>
                <a:schemeClr val="tx1"/>
              </a:solidFill>
              <a:round/>
            </a:ln>
            <a:effectLst/>
          </c:spPr>
        </c:dropLines>
        <c:upDownBars>
          <c:gapWidth val="150"/>
          <c:upBars>
            <c:spPr>
              <a:solidFill>
                <a:schemeClr val="lt1">
                  <a:lumMod val="95000"/>
                </a:schemeClr>
              </a:solidFill>
              <a:ln w="9525">
                <a:solidFill>
                  <a:schemeClr val="accent1">
                    <a:lumMod val="60000"/>
                    <a:lumOff val="40000"/>
                  </a:schemeClr>
                </a:solidFill>
              </a:ln>
              <a:effectLst/>
            </c:spPr>
          </c:upBars>
          <c:downBars>
            <c:spPr>
              <a:solidFill>
                <a:schemeClr val="dk1">
                  <a:lumMod val="35000"/>
                  <a:lumOff val="65000"/>
                </a:schemeClr>
              </a:solidFill>
              <a:ln w="9525">
                <a:solidFill>
                  <a:schemeClr val="accent1">
                    <a:lumMod val="60000"/>
                    <a:lumOff val="40000"/>
                  </a:schemeClr>
                </a:solidFill>
              </a:ln>
              <a:effectLst/>
            </c:spPr>
          </c:downBars>
        </c:upDownBars>
        <c:smooth val="0"/>
        <c:axId val="1872233551"/>
        <c:axId val="1872231631"/>
      </c:lineChart>
      <c:catAx>
        <c:axId val="18722335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rgbClr val="000000"/>
                </a:solidFill>
                <a:latin typeface="Montserrat ExtraBold" pitchFamily="2" charset="0"/>
                <a:ea typeface="+mn-ea"/>
                <a:cs typeface="+mn-cs"/>
              </a:defRPr>
            </a:pPr>
            <a:endParaRPr lang="de-DE"/>
          </a:p>
        </c:txPr>
        <c:crossAx val="1872231631"/>
        <c:crosses val="autoZero"/>
        <c:auto val="1"/>
        <c:lblAlgn val="ctr"/>
        <c:lblOffset val="100"/>
        <c:noMultiLvlLbl val="0"/>
      </c:catAx>
      <c:valAx>
        <c:axId val="1872231631"/>
        <c:scaling>
          <c:orientation val="minMax"/>
        </c:scaling>
        <c:delete val="1"/>
        <c:axPos val="l"/>
        <c:numFmt formatCode="#,##0" sourceLinked="0"/>
        <c:majorTickMark val="none"/>
        <c:minorTickMark val="none"/>
        <c:tickLblPos val="nextTo"/>
        <c:crossAx val="1872233551"/>
        <c:crosses val="autoZero"/>
        <c:crossBetween val="between"/>
      </c:valAx>
      <c:spPr>
        <a:noFill/>
        <a:ln>
          <a:noFill/>
        </a:ln>
        <a:effectLst/>
      </c:spPr>
    </c:plotArea>
    <c:legend>
      <c:legendPos val="t"/>
      <c:layout>
        <c:manualLayout>
          <c:xMode val="edge"/>
          <c:yMode val="edge"/>
          <c:x val="0.18997699311023622"/>
          <c:y val="9.2226556826614375E-2"/>
          <c:w val="0.61535851377952744"/>
          <c:h val="4.7962164864532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0" cap="flat" cmpd="sng" algn="ctr">
      <a:noFill/>
      <a:round/>
    </a:ln>
    <a:effectLst/>
  </c:spPr>
  <c:txPr>
    <a:bodyPr/>
    <a:lstStyle/>
    <a:p>
      <a:pPr>
        <a:defRPr>
          <a:solidFill>
            <a:srgbClr val="000000"/>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995" b="1" i="0" u="none" strike="noStrike" kern="1200" cap="all" spc="100" normalizeH="0" baseline="0">
                <a:solidFill>
                  <a:srgbClr val="000000"/>
                </a:solidFill>
                <a:latin typeface="Montserrat ExtraBold" pitchFamily="2" charset="0"/>
                <a:ea typeface="+mn-ea"/>
                <a:cs typeface="+mn-cs"/>
              </a:defRPr>
            </a:pPr>
            <a:r>
              <a:rPr lang="en-US" noProof="0" dirty="0">
                <a:latin typeface="Montserrat ExtraBold" pitchFamily="2" charset="0"/>
              </a:rPr>
              <a:t>TOTAL GREENHOUSE (GHG) EMISSIONS</a:t>
            </a:r>
          </a:p>
        </c:rich>
      </c:tx>
      <c:layout>
        <c:manualLayout>
          <c:xMode val="edge"/>
          <c:yMode val="edge"/>
          <c:x val="0.14817568897637795"/>
          <c:y val="3.0468748125692169E-2"/>
        </c:manualLayout>
      </c:layout>
      <c:overlay val="0"/>
      <c:spPr>
        <a:noFill/>
        <a:ln>
          <a:noFill/>
        </a:ln>
        <a:effectLst/>
      </c:spPr>
      <c:txPr>
        <a:bodyPr rot="0" spcFirstLastPara="1" vertOverflow="ellipsis" vert="horz" wrap="square" anchor="ctr" anchorCtr="1"/>
        <a:lstStyle/>
        <a:p>
          <a:pPr algn="ctr">
            <a:defRPr sz="1995" b="1" i="0" u="none" strike="noStrike" kern="1200" cap="all" spc="100" normalizeH="0" baseline="0">
              <a:solidFill>
                <a:srgbClr val="000000"/>
              </a:solidFill>
              <a:latin typeface="Montserrat ExtraBold" pitchFamily="2" charset="0"/>
              <a:ea typeface="+mn-ea"/>
              <a:cs typeface="+mn-cs"/>
            </a:defRPr>
          </a:pPr>
          <a:endParaRPr lang="de-DE"/>
        </a:p>
      </c:txPr>
    </c:title>
    <c:autoTitleDeleted val="0"/>
    <c:plotArea>
      <c:layout>
        <c:manualLayout>
          <c:layoutTarget val="inner"/>
          <c:xMode val="edge"/>
          <c:yMode val="edge"/>
          <c:x val="6.2745078740157487E-2"/>
          <c:y val="0.13133193089739598"/>
          <c:w val="0.87475492125984255"/>
          <c:h val="0.76772959105994154"/>
        </c:manualLayout>
      </c:layout>
      <c:lineChart>
        <c:grouping val="standard"/>
        <c:varyColors val="0"/>
        <c:ser>
          <c:idx val="0"/>
          <c:order val="0"/>
          <c:tx>
            <c:strRef>
              <c:f>Tabelle1!$B$1</c:f>
              <c:strCache>
                <c:ptCount val="1"/>
                <c:pt idx="0">
                  <c:v>GHG Emissions (in metric tons CO2e)</c:v>
                </c:pt>
              </c:strCache>
            </c:strRef>
          </c:tx>
          <c:spPr>
            <a:ln w="25400" cap="rnd">
              <a:solidFill>
                <a:schemeClr val="accent1"/>
              </a:solidFill>
              <a:round/>
            </a:ln>
            <a:effectLst>
              <a:outerShdw dist="25400" dir="2700000" algn="tl" rotWithShape="0">
                <a:schemeClr val="accent1"/>
              </a:outerShdw>
            </a:effectLst>
          </c:spPr>
          <c:marker>
            <c:symbol val="none"/>
          </c:marker>
          <c:dLbls>
            <c:spPr>
              <a:solidFill>
                <a:schemeClr val="bg1"/>
              </a:solidFill>
              <a:ln>
                <a:solidFill>
                  <a:schemeClr val="accent1"/>
                </a:solid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Tabelle1!$A$2:$A$6</c:f>
              <c:numCache>
                <c:formatCode>General</c:formatCode>
                <c:ptCount val="5"/>
                <c:pt idx="0">
                  <c:v>2020</c:v>
                </c:pt>
                <c:pt idx="1">
                  <c:v>2021</c:v>
                </c:pt>
                <c:pt idx="2">
                  <c:v>2022</c:v>
                </c:pt>
                <c:pt idx="3">
                  <c:v>2023</c:v>
                </c:pt>
                <c:pt idx="4">
                  <c:v>2024</c:v>
                </c:pt>
              </c:numCache>
            </c:numRef>
          </c:cat>
          <c:val>
            <c:numRef>
              <c:f>Tabelle1!$B$2:$B$6</c:f>
              <c:numCache>
                <c:formatCode>General</c:formatCode>
                <c:ptCount val="5"/>
                <c:pt idx="0">
                  <c:v>12370000</c:v>
                </c:pt>
                <c:pt idx="1">
                  <c:v>14129000</c:v>
                </c:pt>
                <c:pt idx="2">
                  <c:v>16343000</c:v>
                </c:pt>
                <c:pt idx="3">
                  <c:v>16935000</c:v>
                </c:pt>
                <c:pt idx="4">
                  <c:v>15543000</c:v>
                </c:pt>
              </c:numCache>
            </c:numRef>
          </c:val>
          <c:smooth val="0"/>
          <c:extLst>
            <c:ext xmlns:c16="http://schemas.microsoft.com/office/drawing/2014/chart" uri="{C3380CC4-5D6E-409C-BE32-E72D297353CC}">
              <c16:uniqueId val="{00000000-12B9-4F5D-AC87-759B9BD5F953}"/>
            </c:ext>
          </c:extLst>
        </c:ser>
        <c:dLbls>
          <c:dLblPos val="ctr"/>
          <c:showLegendKey val="0"/>
          <c:showVal val="1"/>
          <c:showCatName val="0"/>
          <c:showSerName val="0"/>
          <c:showPercent val="0"/>
          <c:showBubbleSize val="0"/>
        </c:dLbls>
        <c:dropLines>
          <c:spPr>
            <a:ln w="9525" cap="flat" cmpd="sng" algn="ctr">
              <a:solidFill>
                <a:schemeClr val="tx1"/>
              </a:solidFill>
              <a:round/>
            </a:ln>
            <a:effectLst/>
          </c:spPr>
        </c:dropLines>
        <c:upDownBars>
          <c:gapWidth val="150"/>
          <c:upBars>
            <c:spPr>
              <a:solidFill>
                <a:schemeClr val="lt1">
                  <a:lumMod val="95000"/>
                </a:schemeClr>
              </a:solidFill>
              <a:ln w="9525">
                <a:solidFill>
                  <a:schemeClr val="accent1">
                    <a:lumMod val="60000"/>
                    <a:lumOff val="40000"/>
                  </a:schemeClr>
                </a:solidFill>
              </a:ln>
              <a:effectLst/>
            </c:spPr>
          </c:upBars>
          <c:downBars>
            <c:spPr>
              <a:solidFill>
                <a:schemeClr val="dk1">
                  <a:lumMod val="35000"/>
                  <a:lumOff val="65000"/>
                </a:schemeClr>
              </a:solidFill>
              <a:ln w="9525">
                <a:solidFill>
                  <a:schemeClr val="accent1">
                    <a:lumMod val="60000"/>
                    <a:lumOff val="40000"/>
                  </a:schemeClr>
                </a:solidFill>
              </a:ln>
              <a:effectLst/>
            </c:spPr>
          </c:downBars>
        </c:upDownBars>
        <c:smooth val="0"/>
        <c:axId val="1872233551"/>
        <c:axId val="1872231631"/>
      </c:lineChart>
      <c:catAx>
        <c:axId val="187223355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30" baseline="0">
                <a:solidFill>
                  <a:srgbClr val="000000"/>
                </a:solidFill>
                <a:latin typeface="Montserrat ExtraBold" pitchFamily="2" charset="0"/>
                <a:ea typeface="+mn-ea"/>
                <a:cs typeface="+mn-cs"/>
              </a:defRPr>
            </a:pPr>
            <a:endParaRPr lang="de-DE"/>
          </a:p>
        </c:txPr>
        <c:crossAx val="1872231631"/>
        <c:crosses val="autoZero"/>
        <c:auto val="1"/>
        <c:lblAlgn val="ctr"/>
        <c:lblOffset val="100"/>
        <c:noMultiLvlLbl val="0"/>
      </c:catAx>
      <c:valAx>
        <c:axId val="1872231631"/>
        <c:scaling>
          <c:orientation val="minMax"/>
        </c:scaling>
        <c:delete val="1"/>
        <c:axPos val="l"/>
        <c:numFmt formatCode="#,##0" sourceLinked="0"/>
        <c:majorTickMark val="none"/>
        <c:minorTickMark val="none"/>
        <c:tickLblPos val="nextTo"/>
        <c:crossAx val="1872233551"/>
        <c:crosses val="autoZero"/>
        <c:crossBetween val="between"/>
      </c:valAx>
      <c:spPr>
        <a:noFill/>
        <a:ln>
          <a:noFill/>
        </a:ln>
        <a:effectLst/>
      </c:spPr>
    </c:plotArea>
    <c:legend>
      <c:legendPos val="t"/>
      <c:layout>
        <c:manualLayout>
          <c:xMode val="edge"/>
          <c:yMode val="edge"/>
          <c:x val="0.18997699311023622"/>
          <c:y val="9.2226556826614375E-2"/>
          <c:w val="0.61535851377952744"/>
          <c:h val="4.7962164864532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0" cap="flat" cmpd="sng" algn="ctr">
      <a:noFill/>
      <a:round/>
    </a:ln>
    <a:effectLst/>
  </c:spPr>
  <c:txPr>
    <a:bodyPr/>
    <a:lstStyle/>
    <a:p>
      <a:pPr>
        <a:defRPr>
          <a:solidFill>
            <a:srgbClr val="000000"/>
          </a:solidFill>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8">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330" kern="1200"/>
  </cs:chartArea>
  <cs:dataLabel>
    <cs:lnRef idx="0"/>
    <cs:fillRef idx="0">
      <cs:styleClr val="0"/>
    </cs:fillRef>
    <cs:effectRef idx="0"/>
    <cs:fontRef idx="minor">
      <a:schemeClr val="lt1"/>
    </cs:fontRef>
    <cs:spPr>
      <a:solidFill>
        <a:schemeClr val="phClr"/>
      </a:solidFill>
    </cs:spPr>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6E17D-3E8D-4C52-94B5-974B33CF0DE3}" type="datetimeFigureOut">
              <a:rPr lang="de-AT" smtClean="0"/>
              <a:t>20.10.25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647DD-FD58-4FB6-81B2-8288A2B9E659}" type="slidenum">
              <a:rPr lang="de-AT" smtClean="0"/>
              <a:t>‹#›</a:t>
            </a:fld>
            <a:endParaRPr lang="de-AT"/>
          </a:p>
        </p:txBody>
      </p:sp>
    </p:spTree>
    <p:extLst>
      <p:ext uri="{BB962C8B-B14F-4D97-AF65-F5344CB8AC3E}">
        <p14:creationId xmlns:p14="http://schemas.microsoft.com/office/powerpoint/2010/main" val="343539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4204ADB3-0E3C-42A7-92B0-AC21793DD460}" type="slidenum">
              <a:rPr lang="de-AT" smtClean="0"/>
              <a:t>1</a:t>
            </a:fld>
            <a:endParaRPr lang="de-AT"/>
          </a:p>
        </p:txBody>
      </p:sp>
    </p:spTree>
    <p:extLst>
      <p:ext uri="{BB962C8B-B14F-4D97-AF65-F5344CB8AC3E}">
        <p14:creationId xmlns:p14="http://schemas.microsoft.com/office/powerpoint/2010/main" val="3992002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00C25-6B07-18EA-23CC-BD25A0A1FC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5D675C-1B04-B1E5-5B5B-DD940D586C2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171A158-5149-4DAE-83EA-01C94A2DB8F9}"/>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5ACE41FF-EA9B-B1E3-CC2F-55E8A5D0A7BD}"/>
              </a:ext>
            </a:extLst>
          </p:cNvPr>
          <p:cNvSpPr>
            <a:spLocks noGrp="1"/>
          </p:cNvSpPr>
          <p:nvPr>
            <p:ph type="sldNum" sz="quarter" idx="5"/>
          </p:nvPr>
        </p:nvSpPr>
        <p:spPr/>
        <p:txBody>
          <a:bodyPr/>
          <a:lstStyle/>
          <a:p>
            <a:fld id="{4204ADB3-0E3C-42A7-92B0-AC21793DD460}" type="slidenum">
              <a:rPr lang="de-AT" smtClean="0"/>
              <a:t>4</a:t>
            </a:fld>
            <a:endParaRPr lang="de-AT"/>
          </a:p>
        </p:txBody>
      </p:sp>
    </p:spTree>
    <p:extLst>
      <p:ext uri="{BB962C8B-B14F-4D97-AF65-F5344CB8AC3E}">
        <p14:creationId xmlns:p14="http://schemas.microsoft.com/office/powerpoint/2010/main" val="809212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4204ADB3-0E3C-42A7-92B0-AC21793DD460}" type="slidenum">
              <a:rPr lang="de-AT" smtClean="0"/>
              <a:t>5</a:t>
            </a:fld>
            <a:endParaRPr lang="de-AT"/>
          </a:p>
        </p:txBody>
      </p:sp>
    </p:spTree>
    <p:extLst>
      <p:ext uri="{BB962C8B-B14F-4D97-AF65-F5344CB8AC3E}">
        <p14:creationId xmlns:p14="http://schemas.microsoft.com/office/powerpoint/2010/main" val="5880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F80AB-C3C1-2E49-D0E2-9F275776A29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80EF18-4A1D-6453-9697-4A83FA96B5F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2AC4FA8-E284-B816-54F7-3DD390F8F849}"/>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7013E706-0EB0-6B5D-7A14-338FCA58F2EC}"/>
              </a:ext>
            </a:extLst>
          </p:cNvPr>
          <p:cNvSpPr>
            <a:spLocks noGrp="1"/>
          </p:cNvSpPr>
          <p:nvPr>
            <p:ph type="sldNum" sz="quarter" idx="5"/>
          </p:nvPr>
        </p:nvSpPr>
        <p:spPr/>
        <p:txBody>
          <a:bodyPr/>
          <a:lstStyle/>
          <a:p>
            <a:fld id="{4204ADB3-0E3C-42A7-92B0-AC21793DD460}" type="slidenum">
              <a:rPr lang="de-AT" smtClean="0"/>
              <a:t>6</a:t>
            </a:fld>
            <a:endParaRPr lang="de-AT"/>
          </a:p>
        </p:txBody>
      </p:sp>
    </p:spTree>
    <p:extLst>
      <p:ext uri="{BB962C8B-B14F-4D97-AF65-F5344CB8AC3E}">
        <p14:creationId xmlns:p14="http://schemas.microsoft.com/office/powerpoint/2010/main" val="189576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4204ADB3-0E3C-42A7-92B0-AC21793DD460}" type="slidenum">
              <a:rPr lang="de-AT" smtClean="0"/>
              <a:t>13</a:t>
            </a:fld>
            <a:endParaRPr lang="de-AT"/>
          </a:p>
        </p:txBody>
      </p:sp>
    </p:spTree>
    <p:extLst>
      <p:ext uri="{BB962C8B-B14F-4D97-AF65-F5344CB8AC3E}">
        <p14:creationId xmlns:p14="http://schemas.microsoft.com/office/powerpoint/2010/main" val="33598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1E647DD-FD58-4FB6-81B2-8288A2B9E659}" type="slidenum">
              <a:rPr lang="de-AT" smtClean="0"/>
              <a:t>39</a:t>
            </a:fld>
            <a:endParaRPr lang="de-AT"/>
          </a:p>
        </p:txBody>
      </p:sp>
    </p:spTree>
    <p:extLst>
      <p:ext uri="{BB962C8B-B14F-4D97-AF65-F5344CB8AC3E}">
        <p14:creationId xmlns:p14="http://schemas.microsoft.com/office/powerpoint/2010/main" val="32480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A1E647DD-FD58-4FB6-81B2-8288A2B9E659}" type="slidenum">
              <a:rPr lang="de-AT" smtClean="0"/>
              <a:t>43</a:t>
            </a:fld>
            <a:endParaRPr lang="de-AT"/>
          </a:p>
        </p:txBody>
      </p:sp>
    </p:spTree>
    <p:extLst>
      <p:ext uri="{BB962C8B-B14F-4D97-AF65-F5344CB8AC3E}">
        <p14:creationId xmlns:p14="http://schemas.microsoft.com/office/powerpoint/2010/main" val="311255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D3268-EA4A-8A57-AE02-2C826B2C25C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1D45F3E-B85B-BA21-6CA4-55F9C8FD17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D2A089C-C8BB-F0D4-EEFC-600D3BF88FEF}"/>
              </a:ext>
            </a:extLst>
          </p:cNvPr>
          <p:cNvSpPr>
            <a:spLocks noGrp="1"/>
          </p:cNvSpPr>
          <p:nvPr>
            <p:ph type="body" idx="1"/>
          </p:nvPr>
        </p:nvSpPr>
        <p:spPr/>
        <p:txBody>
          <a:bodyPr/>
          <a:lstStyle/>
          <a:p>
            <a:endParaRPr lang="de-AT" dirty="0"/>
          </a:p>
        </p:txBody>
      </p:sp>
      <p:sp>
        <p:nvSpPr>
          <p:cNvPr id="4" name="Foliennummernplatzhalter 3">
            <a:extLst>
              <a:ext uri="{FF2B5EF4-FFF2-40B4-BE49-F238E27FC236}">
                <a16:creationId xmlns:a16="http://schemas.microsoft.com/office/drawing/2014/main" id="{DED303F6-73AD-90C7-FC1A-2CE79D806472}"/>
              </a:ext>
            </a:extLst>
          </p:cNvPr>
          <p:cNvSpPr>
            <a:spLocks noGrp="1"/>
          </p:cNvSpPr>
          <p:nvPr>
            <p:ph type="sldNum" sz="quarter" idx="5"/>
          </p:nvPr>
        </p:nvSpPr>
        <p:spPr/>
        <p:txBody>
          <a:bodyPr/>
          <a:lstStyle/>
          <a:p>
            <a:fld id="{A1E647DD-FD58-4FB6-81B2-8288A2B9E659}" type="slidenum">
              <a:rPr lang="de-AT" smtClean="0"/>
              <a:t>56</a:t>
            </a:fld>
            <a:endParaRPr lang="de-AT"/>
          </a:p>
        </p:txBody>
      </p:sp>
    </p:spTree>
    <p:extLst>
      <p:ext uri="{BB962C8B-B14F-4D97-AF65-F5344CB8AC3E}">
        <p14:creationId xmlns:p14="http://schemas.microsoft.com/office/powerpoint/2010/main" val="407257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E94C7-340D-1625-195F-C0805813ABD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97D28619-5D95-0C00-E9C3-970DCA478B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333F9CC-A2A0-E997-6D03-49F80C43D421}"/>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72A32470-D654-445B-AA09-F74D41DD6A9F}"/>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34433225-3219-2B0C-DE0A-9C286C107640}"/>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264852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EF20F-888B-8025-5B1E-A51830C37E0C}"/>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F353967B-C4B4-C5B2-C675-1A80C453B1E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74E751AE-04FF-E31D-B9A0-0CEBE1B820EF}"/>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4CAF5F03-9E82-CFBB-002C-711AF93E3A75}"/>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DD8A0F8D-50AF-95B7-FC4A-6017B4789B9F}"/>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309820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483A814-0C95-3900-80AD-00B31A32008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7FE04EF1-3302-F4CC-9B5F-5AF1D858778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CD35FC3-AC17-7E4B-3F1B-1D6E70A47E48}"/>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AF9CC11B-E1BA-3737-D3F3-49881A980ED4}"/>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BDAB765-96CF-902E-4181-9082583DE08C}"/>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172605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50088-FE23-CF58-7CFB-DA602A38B9D9}"/>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ABEB2826-AF1C-161B-D611-8F00D6594A9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D484EF72-92D3-5DBF-BC07-DE09B76AE28B}"/>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A7130F3A-1140-53F5-9232-0528C20922B2}"/>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7A95794-47A0-B3DB-7D76-CDDD6DA280FE}"/>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583387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5C7F4-F0CD-5C3D-B672-6A41773D37FD}"/>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AT"/>
          </a:p>
        </p:txBody>
      </p:sp>
      <p:sp>
        <p:nvSpPr>
          <p:cNvPr id="3" name="Textplatzhalter 2">
            <a:extLst>
              <a:ext uri="{FF2B5EF4-FFF2-40B4-BE49-F238E27FC236}">
                <a16:creationId xmlns:a16="http://schemas.microsoft.com/office/drawing/2014/main" id="{4DFC63AE-19BF-01B5-2786-C463F595B2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2DD743E-3DFA-242C-508D-E66138A11459}"/>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801C2880-12AE-BB62-7D7C-1464A0C6B0FC}"/>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70B795E1-7202-D684-C8F0-85AE7FEC1948}"/>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68238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1F956-9794-43F7-B84C-64CD843B8386}"/>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8575FF80-4DDF-90AF-5AE8-099762615A8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a:extLst>
              <a:ext uri="{FF2B5EF4-FFF2-40B4-BE49-F238E27FC236}">
                <a16:creationId xmlns:a16="http://schemas.microsoft.com/office/drawing/2014/main" id="{EF25FF7D-7CE6-7D0E-3D6A-17284FE3F2FB}"/>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a:extLst>
              <a:ext uri="{FF2B5EF4-FFF2-40B4-BE49-F238E27FC236}">
                <a16:creationId xmlns:a16="http://schemas.microsoft.com/office/drawing/2014/main" id="{3DDB2370-E52D-E66B-E2D1-721BFF7C9DE1}"/>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6" name="Fußzeilenplatzhalter 5">
            <a:extLst>
              <a:ext uri="{FF2B5EF4-FFF2-40B4-BE49-F238E27FC236}">
                <a16:creationId xmlns:a16="http://schemas.microsoft.com/office/drawing/2014/main" id="{EAA5A163-5D2A-C1A9-5099-E1A9778A5B60}"/>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AB147BF1-2F2E-938D-4BF6-4FC888D7D505}"/>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312978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C62E6-DEA2-ED74-D362-4293DD98F12F}"/>
              </a:ext>
            </a:extLst>
          </p:cNvPr>
          <p:cNvSpPr>
            <a:spLocks noGrp="1"/>
          </p:cNvSpPr>
          <p:nvPr>
            <p:ph type="title"/>
          </p:nvPr>
        </p:nvSpPr>
        <p:spPr>
          <a:xfrm>
            <a:off x="839788" y="365125"/>
            <a:ext cx="10515600" cy="1325563"/>
          </a:xfrm>
        </p:spPr>
        <p:txBody>
          <a:bodyPr/>
          <a:lstStyle/>
          <a:p>
            <a:r>
              <a:rPr lang="de-DE"/>
              <a:t>Mastertitelformat bearbeiten</a:t>
            </a:r>
            <a:endParaRPr lang="de-AT"/>
          </a:p>
        </p:txBody>
      </p:sp>
      <p:sp>
        <p:nvSpPr>
          <p:cNvPr id="3" name="Textplatzhalter 2">
            <a:extLst>
              <a:ext uri="{FF2B5EF4-FFF2-40B4-BE49-F238E27FC236}">
                <a16:creationId xmlns:a16="http://schemas.microsoft.com/office/drawing/2014/main" id="{6850EEA5-E87A-5CE6-33C7-9AD4BD980B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A1CF72A-E12A-3265-A91A-425CDCDC2F12}"/>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a:extLst>
              <a:ext uri="{FF2B5EF4-FFF2-40B4-BE49-F238E27FC236}">
                <a16:creationId xmlns:a16="http://schemas.microsoft.com/office/drawing/2014/main" id="{6BC42B11-1507-E2CE-0E6C-2B0265C28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526138-844E-25DC-4DA1-683499EC8D9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a:extLst>
              <a:ext uri="{FF2B5EF4-FFF2-40B4-BE49-F238E27FC236}">
                <a16:creationId xmlns:a16="http://schemas.microsoft.com/office/drawing/2014/main" id="{1DF2EDDD-43FF-817B-C7F4-1DEEF76392E6}"/>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8" name="Fußzeilenplatzhalter 7">
            <a:extLst>
              <a:ext uri="{FF2B5EF4-FFF2-40B4-BE49-F238E27FC236}">
                <a16:creationId xmlns:a16="http://schemas.microsoft.com/office/drawing/2014/main" id="{436747FD-CCB8-176C-7D4B-EDB8231E84E3}"/>
              </a:ext>
            </a:extLst>
          </p:cNvPr>
          <p:cNvSpPr>
            <a:spLocks noGrp="1"/>
          </p:cNvSpPr>
          <p:nvPr>
            <p:ph type="ftr" sz="quarter" idx="11"/>
          </p:nvPr>
        </p:nvSpPr>
        <p:spPr/>
        <p:txBody>
          <a:bodyPr/>
          <a:lstStyle/>
          <a:p>
            <a:endParaRPr lang="de-AT"/>
          </a:p>
        </p:txBody>
      </p:sp>
      <p:sp>
        <p:nvSpPr>
          <p:cNvPr id="9" name="Foliennummernplatzhalter 8">
            <a:extLst>
              <a:ext uri="{FF2B5EF4-FFF2-40B4-BE49-F238E27FC236}">
                <a16:creationId xmlns:a16="http://schemas.microsoft.com/office/drawing/2014/main" id="{D7723231-1C5B-D52A-587A-7D58E1988E47}"/>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892519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B4A34-FA0D-FBCD-1CF8-C16866A0C19B}"/>
              </a:ext>
            </a:extLst>
          </p:cNvPr>
          <p:cNvSpPr>
            <a:spLocks noGrp="1"/>
          </p:cNvSpPr>
          <p:nvPr>
            <p:ph type="title"/>
          </p:nvPr>
        </p:nvSpPr>
        <p:spPr/>
        <p:txBody>
          <a:bodyPr/>
          <a:lstStyle/>
          <a:p>
            <a:r>
              <a:rPr lang="de-DE"/>
              <a:t>Mastertitelformat bearbeiten</a:t>
            </a:r>
            <a:endParaRPr lang="de-AT"/>
          </a:p>
        </p:txBody>
      </p:sp>
      <p:sp>
        <p:nvSpPr>
          <p:cNvPr id="3" name="Datumsplatzhalter 2">
            <a:extLst>
              <a:ext uri="{FF2B5EF4-FFF2-40B4-BE49-F238E27FC236}">
                <a16:creationId xmlns:a16="http://schemas.microsoft.com/office/drawing/2014/main" id="{40407D2F-8DF6-62D9-66DB-74B3C9A39EA5}"/>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4" name="Fußzeilenplatzhalter 3">
            <a:extLst>
              <a:ext uri="{FF2B5EF4-FFF2-40B4-BE49-F238E27FC236}">
                <a16:creationId xmlns:a16="http://schemas.microsoft.com/office/drawing/2014/main" id="{532BC017-9C6D-4C78-4F32-5AD164D9A6DE}"/>
              </a:ext>
            </a:extLst>
          </p:cNvPr>
          <p:cNvSpPr>
            <a:spLocks noGrp="1"/>
          </p:cNvSpPr>
          <p:nvPr>
            <p:ph type="ftr" sz="quarter" idx="11"/>
          </p:nvPr>
        </p:nvSpPr>
        <p:spPr/>
        <p:txBody>
          <a:bodyPr/>
          <a:lstStyle/>
          <a:p>
            <a:endParaRPr lang="de-AT"/>
          </a:p>
        </p:txBody>
      </p:sp>
      <p:sp>
        <p:nvSpPr>
          <p:cNvPr id="5" name="Foliennummernplatzhalter 4">
            <a:extLst>
              <a:ext uri="{FF2B5EF4-FFF2-40B4-BE49-F238E27FC236}">
                <a16:creationId xmlns:a16="http://schemas.microsoft.com/office/drawing/2014/main" id="{FE645FBF-5085-859F-A17D-C9C3E76A1CDC}"/>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1307545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0441C3B-83C7-2D2C-DFAC-BA1312FB4FAE}"/>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3" name="Fußzeilenplatzhalter 2">
            <a:extLst>
              <a:ext uri="{FF2B5EF4-FFF2-40B4-BE49-F238E27FC236}">
                <a16:creationId xmlns:a16="http://schemas.microsoft.com/office/drawing/2014/main" id="{0124A006-10ED-54AD-12D7-C58E0F4A6165}"/>
              </a:ext>
            </a:extLst>
          </p:cNvPr>
          <p:cNvSpPr>
            <a:spLocks noGrp="1"/>
          </p:cNvSpPr>
          <p:nvPr>
            <p:ph type="ftr" sz="quarter" idx="11"/>
          </p:nvPr>
        </p:nvSpPr>
        <p:spPr/>
        <p:txBody>
          <a:bodyPr/>
          <a:lstStyle/>
          <a:p>
            <a:endParaRPr lang="de-AT"/>
          </a:p>
        </p:txBody>
      </p:sp>
      <p:sp>
        <p:nvSpPr>
          <p:cNvPr id="4" name="Foliennummernplatzhalter 3">
            <a:extLst>
              <a:ext uri="{FF2B5EF4-FFF2-40B4-BE49-F238E27FC236}">
                <a16:creationId xmlns:a16="http://schemas.microsoft.com/office/drawing/2014/main" id="{C4E61E02-ACBF-F62D-0B58-E513AF43907C}"/>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2390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7523C-E03F-CB69-7563-81D14D604F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Inhaltsplatzhalter 2">
            <a:extLst>
              <a:ext uri="{FF2B5EF4-FFF2-40B4-BE49-F238E27FC236}">
                <a16:creationId xmlns:a16="http://schemas.microsoft.com/office/drawing/2014/main" id="{3B6C55C4-F027-EA0F-1758-28DBE9F96B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a:extLst>
              <a:ext uri="{FF2B5EF4-FFF2-40B4-BE49-F238E27FC236}">
                <a16:creationId xmlns:a16="http://schemas.microsoft.com/office/drawing/2014/main" id="{1DFFD36D-C1A0-0B8B-B429-71CAAA386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FB05088-4AA7-9703-1700-7D35F511191A}"/>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6" name="Fußzeilenplatzhalter 5">
            <a:extLst>
              <a:ext uri="{FF2B5EF4-FFF2-40B4-BE49-F238E27FC236}">
                <a16:creationId xmlns:a16="http://schemas.microsoft.com/office/drawing/2014/main" id="{2C740A7D-E6B9-D781-4F25-5CBB4F4D1EA9}"/>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ED04139A-D15C-422D-7DC8-411B1CE3E075}"/>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317792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482F63-494D-DC97-BAB2-5FB5C71FC51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AT"/>
          </a:p>
        </p:txBody>
      </p:sp>
      <p:sp>
        <p:nvSpPr>
          <p:cNvPr id="3" name="Bildplatzhalter 2">
            <a:extLst>
              <a:ext uri="{FF2B5EF4-FFF2-40B4-BE49-F238E27FC236}">
                <a16:creationId xmlns:a16="http://schemas.microsoft.com/office/drawing/2014/main" id="{C9C7592E-C31A-BC72-41B8-9623571DC9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a:extLst>
              <a:ext uri="{FF2B5EF4-FFF2-40B4-BE49-F238E27FC236}">
                <a16:creationId xmlns:a16="http://schemas.microsoft.com/office/drawing/2014/main" id="{57599E41-BBDA-49EF-816C-0530DF2E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3987549-2C2B-1015-0042-38DA690E9EAF}"/>
              </a:ext>
            </a:extLst>
          </p:cNvPr>
          <p:cNvSpPr>
            <a:spLocks noGrp="1"/>
          </p:cNvSpPr>
          <p:nvPr>
            <p:ph type="dt" sz="half" idx="10"/>
          </p:nvPr>
        </p:nvSpPr>
        <p:spPr/>
        <p:txBody>
          <a:bodyPr/>
          <a:lstStyle/>
          <a:p>
            <a:fld id="{267A7DF5-3576-4093-9D73-2B34BBD5EDC6}" type="datetimeFigureOut">
              <a:rPr lang="de-AT" smtClean="0"/>
              <a:t>20.10.25</a:t>
            </a:fld>
            <a:endParaRPr lang="de-AT"/>
          </a:p>
        </p:txBody>
      </p:sp>
      <p:sp>
        <p:nvSpPr>
          <p:cNvPr id="6" name="Fußzeilenplatzhalter 5">
            <a:extLst>
              <a:ext uri="{FF2B5EF4-FFF2-40B4-BE49-F238E27FC236}">
                <a16:creationId xmlns:a16="http://schemas.microsoft.com/office/drawing/2014/main" id="{B15F23B8-5326-1BD8-12DA-FBD65DC7427A}"/>
              </a:ext>
            </a:extLst>
          </p:cNvPr>
          <p:cNvSpPr>
            <a:spLocks noGrp="1"/>
          </p:cNvSpPr>
          <p:nvPr>
            <p:ph type="ftr" sz="quarter" idx="11"/>
          </p:nvPr>
        </p:nvSpPr>
        <p:spPr/>
        <p:txBody>
          <a:bodyPr/>
          <a:lstStyle/>
          <a:p>
            <a:endParaRPr lang="de-AT"/>
          </a:p>
        </p:txBody>
      </p:sp>
      <p:sp>
        <p:nvSpPr>
          <p:cNvPr id="7" name="Foliennummernplatzhalter 6">
            <a:extLst>
              <a:ext uri="{FF2B5EF4-FFF2-40B4-BE49-F238E27FC236}">
                <a16:creationId xmlns:a16="http://schemas.microsoft.com/office/drawing/2014/main" id="{4F31EF4C-9628-D721-DC62-1158344FA20B}"/>
              </a:ext>
            </a:extLst>
          </p:cNvPr>
          <p:cNvSpPr>
            <a:spLocks noGrp="1"/>
          </p:cNvSpPr>
          <p:nvPr>
            <p:ph type="sldNum" sz="quarter" idx="12"/>
          </p:nvPr>
        </p:nvSpPr>
        <p:spPr/>
        <p:txBody>
          <a:bodyPr/>
          <a:lstStyle/>
          <a:p>
            <a:fld id="{1D04EB83-7963-4B32-A2B3-22CBDB820F50}" type="slidenum">
              <a:rPr lang="de-AT" smtClean="0"/>
              <a:t>‹#›</a:t>
            </a:fld>
            <a:endParaRPr lang="de-AT"/>
          </a:p>
        </p:txBody>
      </p:sp>
    </p:spTree>
    <p:extLst>
      <p:ext uri="{BB962C8B-B14F-4D97-AF65-F5344CB8AC3E}">
        <p14:creationId xmlns:p14="http://schemas.microsoft.com/office/powerpoint/2010/main" val="880553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7CF5E28-2B96-C9F9-CEC8-0B390D6B3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D6FE2738-8353-1671-B1F8-5401EBA30B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074F89C5-36A8-0BD8-8E55-AF38ADA3D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7A7DF5-3576-4093-9D73-2B34BBD5EDC6}" type="datetimeFigureOut">
              <a:rPr lang="de-AT" smtClean="0"/>
              <a:t>20.10.25</a:t>
            </a:fld>
            <a:endParaRPr lang="de-AT"/>
          </a:p>
        </p:txBody>
      </p:sp>
      <p:sp>
        <p:nvSpPr>
          <p:cNvPr id="5" name="Fußzeilenplatzhalter 4">
            <a:extLst>
              <a:ext uri="{FF2B5EF4-FFF2-40B4-BE49-F238E27FC236}">
                <a16:creationId xmlns:a16="http://schemas.microsoft.com/office/drawing/2014/main" id="{A1C227FA-09F2-4DDD-BEDF-CE7B1C602B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AT"/>
          </a:p>
        </p:txBody>
      </p:sp>
      <p:sp>
        <p:nvSpPr>
          <p:cNvPr id="6" name="Foliennummernplatzhalter 5">
            <a:extLst>
              <a:ext uri="{FF2B5EF4-FFF2-40B4-BE49-F238E27FC236}">
                <a16:creationId xmlns:a16="http://schemas.microsoft.com/office/drawing/2014/main" id="{FCD44024-C35C-A482-517A-22B51F2BE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04EB83-7963-4B32-A2B3-22CBDB820F50}" type="slidenum">
              <a:rPr lang="de-AT" smtClean="0"/>
              <a:t>‹#›</a:t>
            </a:fld>
            <a:endParaRPr lang="de-AT"/>
          </a:p>
        </p:txBody>
      </p:sp>
    </p:spTree>
    <p:extLst>
      <p:ext uri="{BB962C8B-B14F-4D97-AF65-F5344CB8AC3E}">
        <p14:creationId xmlns:p14="http://schemas.microsoft.com/office/powerpoint/2010/main" val="3510371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9.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8.png"/><Relationship Id="rId5" Type="http://schemas.openxmlformats.org/officeDocument/2006/relationships/image" Target="../media/image25.svg"/><Relationship Id="rId10" Type="http://schemas.openxmlformats.org/officeDocument/2006/relationships/image" Target="../media/image4.png"/><Relationship Id="rId4" Type="http://schemas.openxmlformats.org/officeDocument/2006/relationships/image" Target="../media/image24.png"/><Relationship Id="rId9" Type="http://schemas.openxmlformats.org/officeDocument/2006/relationships/image" Target="../media/image27.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media" Target="../media/media12.mp3"/><Relationship Id="rId7" Type="http://schemas.openxmlformats.org/officeDocument/2006/relationships/image" Target="../media/image2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9.png"/><Relationship Id="rId5" Type="http://schemas.openxmlformats.org/officeDocument/2006/relationships/slideLayout" Target="../slideLayouts/slideLayout7.xml"/><Relationship Id="rId4" Type="http://schemas.openxmlformats.org/officeDocument/2006/relationships/audio" Target="../media/media12.mp3"/><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9.sv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microsoft.com/office/2007/relationships/media" Target="../media/media14.mp3"/><Relationship Id="rId7" Type="http://schemas.openxmlformats.org/officeDocument/2006/relationships/image" Target="../media/image4.png"/><Relationship Id="rId2" Type="http://schemas.microsoft.com/office/2007/relationships/media" Target="../media/media13.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slideLayout" Target="../slideLayouts/slideLayout7.xml"/><Relationship Id="rId4" Type="http://schemas.openxmlformats.org/officeDocument/2006/relationships/audio" Target="../media/media14.mp3"/></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7.png"/><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4.png"/><Relationship Id="rId5" Type="http://schemas.openxmlformats.org/officeDocument/2006/relationships/image" Target="../media/image50.png"/><Relationship Id="rId4" Type="http://schemas.openxmlformats.org/officeDocument/2006/relationships/notesSlide" Target="../notesSlides/notesSlide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www.weforum.org/stories/2024/11/circular-water-solutions-sustainable-data-centres/#:~:text=Practices%20such%20as,a%20thirsty%20world" TargetMode="External"/><Relationship Id="rId3" Type="http://schemas.openxmlformats.org/officeDocument/2006/relationships/hyperlink" Target="https://sustainability.atmeta.com/wp-content/uploads/2025/10/Meta_2025-Environmental-Data-Index.pdf" TargetMode="External"/><Relationship Id="rId7" Type="http://schemas.openxmlformats.org/officeDocument/2006/relationships/hyperlink" Target="https://www.iaea.org/publications/14725/climate-change-and-nuclear-power-2020" TargetMode="External"/><Relationship Id="rId2" Type="http://schemas.openxmlformats.org/officeDocument/2006/relationships/hyperlink" Target="https://www.digitalinformationworld.com/2025/05/chatgpt-stats-in-numbers-growth-usage-and-global-impact.html" TargetMode="External"/><Relationship Id="rId1" Type="http://schemas.openxmlformats.org/officeDocument/2006/relationships/slideLayout" Target="../slideLayouts/slideLayout7.xml"/><Relationship Id="rId6" Type="http://schemas.openxmlformats.org/officeDocument/2006/relationships/hyperlink" Target="https://escholarship.org/uc/item/32d6m0d1" TargetMode="External"/><Relationship Id="rId5" Type="http://schemas.openxmlformats.org/officeDocument/2006/relationships/hyperlink" Target="https://www.gstatic.com/gumdrop/sustainability/google-2025-environmental-report.pdf" TargetMode="External"/><Relationship Id="rId4" Type="http://schemas.openxmlformats.org/officeDocument/2006/relationships/hyperlink" Target="https://cdn-dynmedia-1.microsoft.com/is/content/microsoftcorp/microsoft/msc/documents/presentations/CSR/2025-Microsoft-Environmental-Data-Fact-Sheet-PDF.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s://www.figma.com/community/file/1353385243808654605" TargetMode="External"/><Relationship Id="rId2" Type="http://schemas.openxmlformats.org/officeDocument/2006/relationships/hyperlink" Target="https://www.digitalinformationworld.com/2025/05/chatgpt-stats-in-numbers-growth-usage-and-global-impact.html" TargetMode="External"/><Relationship Id="rId1" Type="http://schemas.openxmlformats.org/officeDocument/2006/relationships/slideLayout" Target="../slideLayouts/slideLayout7.xml"/><Relationship Id="rId6" Type="http://schemas.openxmlformats.org/officeDocument/2006/relationships/hyperlink" Target="https://www.iaea.org/publications/14725/climate-change-and-nuclear-power-2020" TargetMode="External"/><Relationship Id="rId5" Type="http://schemas.openxmlformats.org/officeDocument/2006/relationships/hyperlink" Target="https://escholarship.org/uc/item/32d6m0d1" TargetMode="External"/><Relationship Id="rId4" Type="http://schemas.openxmlformats.org/officeDocument/2006/relationships/hyperlink" Target="https://www.gstatic.com/gumdrop/sustainability/google-2025-environmental-report.pdf"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elevenlabs.i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24B023F1-536A-6CC4-2B17-F44987A7BD99}"/>
              </a:ext>
            </a:extLst>
          </p:cNvPr>
          <p:cNvSpPr/>
          <p:nvPr/>
        </p:nvSpPr>
        <p:spPr>
          <a:xfrm>
            <a:off x="0" y="6011335"/>
            <a:ext cx="12192000" cy="846666"/>
          </a:xfrm>
          <a:prstGeom prst="rect">
            <a:avLst/>
          </a:prstGeom>
          <a:solidFill>
            <a:srgbClr val="090A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fik 14" descr="Ein Bild, das Feuer, Wolkenkratzer, Verschmutzung, Rauch enthält.&#10;&#10;KI-generierte Inhalte können fehlerhaft sein.">
            <a:extLst>
              <a:ext uri="{FF2B5EF4-FFF2-40B4-BE49-F238E27FC236}">
                <a16:creationId xmlns:a16="http://schemas.microsoft.com/office/drawing/2014/main" id="{9639AA83-335E-6D7C-D0ED-FB5940403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4" name="Textfeld 23">
            <a:extLst>
              <a:ext uri="{FF2B5EF4-FFF2-40B4-BE49-F238E27FC236}">
                <a16:creationId xmlns:a16="http://schemas.microsoft.com/office/drawing/2014/main" id="{23DB6EA1-6DD4-AD2D-710B-4F7A5B8D7908}"/>
              </a:ext>
            </a:extLst>
          </p:cNvPr>
          <p:cNvSpPr txBox="1"/>
          <p:nvPr/>
        </p:nvSpPr>
        <p:spPr>
          <a:xfrm>
            <a:off x="2626783" y="-3826894"/>
            <a:ext cx="6938433" cy="1862048"/>
          </a:xfrm>
          <a:prstGeom prst="rect">
            <a:avLst/>
          </a:prstGeom>
          <a:noFill/>
        </p:spPr>
        <p:txBody>
          <a:bodyPr wrap="square" rtlCol="0">
            <a:spAutoFit/>
          </a:bodyPr>
          <a:lstStyle/>
          <a:p>
            <a:pPr algn="ctr"/>
            <a:r>
              <a:rPr lang="en-US" sz="11500" b="1" noProof="0" dirty="0">
                <a:solidFill>
                  <a:schemeClr val="bg1"/>
                </a:solidFill>
                <a:latin typeface="Montserrat Black" pitchFamily="2" charset="0"/>
                <a:cs typeface="Aharoni" panose="02010803020104030203" pitchFamily="2" charset="-79"/>
              </a:rPr>
              <a:t>AI RACE</a:t>
            </a:r>
          </a:p>
        </p:txBody>
      </p:sp>
      <p:pic>
        <p:nvPicPr>
          <p:cNvPr id="7" name="Grafik 6" descr="Ein Bild, das Nacht, draußen, Wärme, Licht enthält.&#10;&#10;KI-generierte Inhalte können fehlerhaft sein.">
            <a:extLst>
              <a:ext uri="{FF2B5EF4-FFF2-40B4-BE49-F238E27FC236}">
                <a16:creationId xmlns:a16="http://schemas.microsoft.com/office/drawing/2014/main" id="{0DAE0C0A-07A4-86F4-B818-254C3ED286AD}"/>
              </a:ext>
            </a:extLst>
          </p:cNvPr>
          <p:cNvPicPr>
            <a:picLocks noChangeAspect="1"/>
          </p:cNvPicPr>
          <p:nvPr/>
        </p:nvPicPr>
        <p:blipFill>
          <a:blip r:embed="rId6"/>
          <a:stretch>
            <a:fillRect/>
          </a:stretch>
        </p:blipFill>
        <p:spPr>
          <a:xfrm>
            <a:off x="0" y="2938462"/>
            <a:ext cx="12676472" cy="8450981"/>
          </a:xfrm>
          <a:prstGeom prst="rect">
            <a:avLst/>
          </a:prstGeom>
        </p:spPr>
      </p:pic>
      <p:pic>
        <p:nvPicPr>
          <p:cNvPr id="21" name="Grafik 20" descr="Ein Bild, das Mann, Dunkelheit, Schwarz, stehend enthält.&#10;&#10;KI-generierte Inhalte können fehlerhaft sein.">
            <a:extLst>
              <a:ext uri="{FF2B5EF4-FFF2-40B4-BE49-F238E27FC236}">
                <a16:creationId xmlns:a16="http://schemas.microsoft.com/office/drawing/2014/main" id="{942272D1-D1B7-2F5B-AB7F-821878F1419F}"/>
              </a:ext>
            </a:extLst>
          </p:cNvPr>
          <p:cNvPicPr>
            <a:picLocks noChangeAspect="1"/>
          </p:cNvPicPr>
          <p:nvPr/>
        </p:nvPicPr>
        <p:blipFill>
          <a:blip r:embed="rId7"/>
          <a:stretch>
            <a:fillRect/>
          </a:stretch>
        </p:blipFill>
        <p:spPr>
          <a:xfrm>
            <a:off x="6604000" y="8509528"/>
            <a:ext cx="3238500" cy="4857750"/>
          </a:xfrm>
          <a:prstGeom prst="rect">
            <a:avLst/>
          </a:prstGeom>
        </p:spPr>
      </p:pic>
      <p:sp>
        <p:nvSpPr>
          <p:cNvPr id="13" name="Freihandform: Form 12">
            <a:extLst>
              <a:ext uri="{FF2B5EF4-FFF2-40B4-BE49-F238E27FC236}">
                <a16:creationId xmlns:a16="http://schemas.microsoft.com/office/drawing/2014/main" id="{1E85C13E-8CE5-AAD7-89EC-FC976A98D47A}"/>
              </a:ext>
            </a:extLst>
          </p:cNvPr>
          <p:cNvSpPr/>
          <p:nvPr/>
        </p:nvSpPr>
        <p:spPr>
          <a:xfrm>
            <a:off x="-5537198" y="-3194957"/>
            <a:ext cx="23545799" cy="15955755"/>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2" name="ElevenLabs_2025-10-19T12_57_59_Clyde_pre_sp100_s50_sb60_v3">
            <a:hlinkClick r:id="" action="ppaction://media"/>
            <a:extLst>
              <a:ext uri="{FF2B5EF4-FFF2-40B4-BE49-F238E27FC236}">
                <a16:creationId xmlns:a16="http://schemas.microsoft.com/office/drawing/2014/main" id="{08950622-E30E-D738-76B0-241BCF014C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19767" y="13189535"/>
            <a:ext cx="406400" cy="406400"/>
          </a:xfrm>
          <a:prstGeom prst="rect">
            <a:avLst/>
          </a:prstGeom>
        </p:spPr>
      </p:pic>
      <p:sp>
        <p:nvSpPr>
          <p:cNvPr id="3" name="Rechteck 2">
            <a:extLst>
              <a:ext uri="{FF2B5EF4-FFF2-40B4-BE49-F238E27FC236}">
                <a16:creationId xmlns:a16="http://schemas.microsoft.com/office/drawing/2014/main" id="{8C87CC38-902D-8E25-5B30-CD39B6930714}"/>
              </a:ext>
            </a:extLst>
          </p:cNvPr>
          <p:cNvSpPr/>
          <p:nvPr/>
        </p:nvSpPr>
        <p:spPr>
          <a:xfrm>
            <a:off x="101601" y="241300"/>
            <a:ext cx="12001500" cy="732316"/>
          </a:xfrm>
          <a:prstGeom prst="rect">
            <a:avLst/>
          </a:prstGeom>
          <a:solidFill>
            <a:srgbClr val="1215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Open this file in the PowerPoint Desktop App in the </a:t>
            </a:r>
            <a:r>
              <a:rPr lang="en-US" dirty="0" err="1"/>
              <a:t>fullscreen</a:t>
            </a:r>
            <a:r>
              <a:rPr lang="en-US" dirty="0"/>
              <a:t> mode. The slides advance automatically — no need to click. If you don’t hear audio, check your device’s sound.</a:t>
            </a:r>
            <a:endParaRPr lang="de-AT" b="1" dirty="0"/>
          </a:p>
        </p:txBody>
      </p:sp>
    </p:spTree>
    <p:extLst>
      <p:ext uri="{BB962C8B-B14F-4D97-AF65-F5344CB8AC3E}">
        <p14:creationId xmlns:p14="http://schemas.microsoft.com/office/powerpoint/2010/main" val="3765357825"/>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p:cNvGrpSpPr/>
        <p:nvPr/>
      </p:nvGrpSpPr>
      <p:grpSpPr>
        <a:xfrm>
          <a:off x="0" y="0"/>
          <a:ext cx="0" cy="0"/>
          <a:chOff x="0" y="0"/>
          <a:chExt cx="0" cy="0"/>
        </a:xfrm>
      </p:grpSpPr>
      <p:grpSp>
        <p:nvGrpSpPr>
          <p:cNvPr id="139" name="row7">
            <a:extLst>
              <a:ext uri="{FF2B5EF4-FFF2-40B4-BE49-F238E27FC236}">
                <a16:creationId xmlns:a16="http://schemas.microsoft.com/office/drawing/2014/main" id="{1AC8248E-F154-614E-1469-DBA679C773F3}"/>
              </a:ext>
            </a:extLst>
          </p:cNvPr>
          <p:cNvGrpSpPr/>
          <p:nvPr/>
        </p:nvGrpSpPr>
        <p:grpSpPr>
          <a:xfrm>
            <a:off x="-453356" y="3978267"/>
            <a:ext cx="13462788" cy="1201454"/>
            <a:chOff x="-599534" y="2607258"/>
            <a:chExt cx="13462788" cy="1201454"/>
          </a:xfrm>
        </p:grpSpPr>
        <p:pic>
          <p:nvPicPr>
            <p:cNvPr id="140" name="Grafik 139">
              <a:extLst>
                <a:ext uri="{FF2B5EF4-FFF2-40B4-BE49-F238E27FC236}">
                  <a16:creationId xmlns:a16="http://schemas.microsoft.com/office/drawing/2014/main" id="{FBCFB0FB-E26F-842D-60CC-F883B6C9018E}"/>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141" name="Grafik 140">
              <a:extLst>
                <a:ext uri="{FF2B5EF4-FFF2-40B4-BE49-F238E27FC236}">
                  <a16:creationId xmlns:a16="http://schemas.microsoft.com/office/drawing/2014/main" id="{4C79D2C7-D81B-032F-4543-7795CDAFDC6E}"/>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142" name="Grafik 141">
              <a:extLst>
                <a:ext uri="{FF2B5EF4-FFF2-40B4-BE49-F238E27FC236}">
                  <a16:creationId xmlns:a16="http://schemas.microsoft.com/office/drawing/2014/main" id="{0BACBC2D-FF03-3C0A-ECC9-BD0CCE44E1E8}"/>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143" name="Grafik 142">
              <a:extLst>
                <a:ext uri="{FF2B5EF4-FFF2-40B4-BE49-F238E27FC236}">
                  <a16:creationId xmlns:a16="http://schemas.microsoft.com/office/drawing/2014/main" id="{64C50810-719C-31ED-38E3-1587CA6DF38F}"/>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144" name="Grafik 143">
              <a:extLst>
                <a:ext uri="{FF2B5EF4-FFF2-40B4-BE49-F238E27FC236}">
                  <a16:creationId xmlns:a16="http://schemas.microsoft.com/office/drawing/2014/main" id="{4303E5B5-DC08-2476-A72D-DFD51267662A}"/>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145" name="Grafik 144">
              <a:extLst>
                <a:ext uri="{FF2B5EF4-FFF2-40B4-BE49-F238E27FC236}">
                  <a16:creationId xmlns:a16="http://schemas.microsoft.com/office/drawing/2014/main" id="{8A1BCD87-6C9A-AE0B-19A8-FE6EDBEF087E}"/>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146" name="Grafik 145">
              <a:extLst>
                <a:ext uri="{FF2B5EF4-FFF2-40B4-BE49-F238E27FC236}">
                  <a16:creationId xmlns:a16="http://schemas.microsoft.com/office/drawing/2014/main" id="{1AB9006D-45B6-4470-01DB-19F28D9D349D}"/>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147" name="Grafik 146">
              <a:extLst>
                <a:ext uri="{FF2B5EF4-FFF2-40B4-BE49-F238E27FC236}">
                  <a16:creationId xmlns:a16="http://schemas.microsoft.com/office/drawing/2014/main" id="{50BCCEFF-9DEC-C653-6DC7-A2C503CC0EEB}"/>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148" name="Grafik 147">
              <a:extLst>
                <a:ext uri="{FF2B5EF4-FFF2-40B4-BE49-F238E27FC236}">
                  <a16:creationId xmlns:a16="http://schemas.microsoft.com/office/drawing/2014/main" id="{00082B2D-2DAA-2005-B004-DD99BCF5EA01}"/>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149" name="Grafik 148">
              <a:extLst>
                <a:ext uri="{FF2B5EF4-FFF2-40B4-BE49-F238E27FC236}">
                  <a16:creationId xmlns:a16="http://schemas.microsoft.com/office/drawing/2014/main" id="{E991C3E1-4D21-BC7D-A496-E6F1EAF0A6D9}"/>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150" name="Grafik 149">
              <a:extLst>
                <a:ext uri="{FF2B5EF4-FFF2-40B4-BE49-F238E27FC236}">
                  <a16:creationId xmlns:a16="http://schemas.microsoft.com/office/drawing/2014/main" id="{410456A0-6458-683D-CADC-AC452A6795B9}"/>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151" name="Grafik 150">
              <a:extLst>
                <a:ext uri="{FF2B5EF4-FFF2-40B4-BE49-F238E27FC236}">
                  <a16:creationId xmlns:a16="http://schemas.microsoft.com/office/drawing/2014/main" id="{8633334B-0B07-425E-C35D-697AEE5EFB1A}"/>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152" name="Grafik 151">
              <a:extLst>
                <a:ext uri="{FF2B5EF4-FFF2-40B4-BE49-F238E27FC236}">
                  <a16:creationId xmlns:a16="http://schemas.microsoft.com/office/drawing/2014/main" id="{583AE84B-F689-49E9-1F28-E36594297C40}"/>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153" name="Grafik 152">
              <a:extLst>
                <a:ext uri="{FF2B5EF4-FFF2-40B4-BE49-F238E27FC236}">
                  <a16:creationId xmlns:a16="http://schemas.microsoft.com/office/drawing/2014/main" id="{8B34D370-9699-E982-5E99-A5BDD210DEF4}"/>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154" name="Grafik 153">
              <a:extLst>
                <a:ext uri="{FF2B5EF4-FFF2-40B4-BE49-F238E27FC236}">
                  <a16:creationId xmlns:a16="http://schemas.microsoft.com/office/drawing/2014/main" id="{45B109E5-E5CD-480B-F068-1F7181F38910}"/>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155" name="Grafik 154">
              <a:extLst>
                <a:ext uri="{FF2B5EF4-FFF2-40B4-BE49-F238E27FC236}">
                  <a16:creationId xmlns:a16="http://schemas.microsoft.com/office/drawing/2014/main" id="{1D92F985-F27C-AC1F-A258-47637DD6B417}"/>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156" name="Grafik 155">
              <a:extLst>
                <a:ext uri="{FF2B5EF4-FFF2-40B4-BE49-F238E27FC236}">
                  <a16:creationId xmlns:a16="http://schemas.microsoft.com/office/drawing/2014/main" id="{00E43FD3-4D4F-B347-9530-FFA9EA7F37EA}"/>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157" name="Grafik 156">
              <a:extLst>
                <a:ext uri="{FF2B5EF4-FFF2-40B4-BE49-F238E27FC236}">
                  <a16:creationId xmlns:a16="http://schemas.microsoft.com/office/drawing/2014/main" id="{7E9EFB40-751F-3829-57CB-E6E173321AC8}"/>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158" name="Grafik 157">
              <a:extLst>
                <a:ext uri="{FF2B5EF4-FFF2-40B4-BE49-F238E27FC236}">
                  <a16:creationId xmlns:a16="http://schemas.microsoft.com/office/drawing/2014/main" id="{76FAD9C3-E788-69BC-296E-DCF4F1446C84}"/>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159" name="Grafik 158">
              <a:extLst>
                <a:ext uri="{FF2B5EF4-FFF2-40B4-BE49-F238E27FC236}">
                  <a16:creationId xmlns:a16="http://schemas.microsoft.com/office/drawing/2014/main" id="{C6939B66-EDC6-C519-287D-A291D4E00C60}"/>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18" name="row6">
            <a:extLst>
              <a:ext uri="{FF2B5EF4-FFF2-40B4-BE49-F238E27FC236}">
                <a16:creationId xmlns:a16="http://schemas.microsoft.com/office/drawing/2014/main" id="{93D12CBD-1C2A-EBE4-FD9F-B0779BD54071}"/>
              </a:ext>
            </a:extLst>
          </p:cNvPr>
          <p:cNvGrpSpPr/>
          <p:nvPr/>
        </p:nvGrpSpPr>
        <p:grpSpPr>
          <a:xfrm>
            <a:off x="146178" y="3977988"/>
            <a:ext cx="12141969" cy="1201454"/>
            <a:chOff x="0" y="3362325"/>
            <a:chExt cx="12141969" cy="1201454"/>
          </a:xfrm>
        </p:grpSpPr>
        <p:pic>
          <p:nvPicPr>
            <p:cNvPr id="19" name="Grafik 18">
              <a:extLst>
                <a:ext uri="{FF2B5EF4-FFF2-40B4-BE49-F238E27FC236}">
                  <a16:creationId xmlns:a16="http://schemas.microsoft.com/office/drawing/2014/main" id="{0D35F943-45C3-E843-15F7-A3F95F9C4FD0}"/>
                </a:ext>
              </a:extLst>
            </p:cNvPr>
            <p:cNvPicPr>
              <a:picLocks noChangeAspect="1"/>
            </p:cNvPicPr>
            <p:nvPr/>
          </p:nvPicPr>
          <p:blipFill>
            <a:blip r:embed="rId2"/>
            <a:stretch>
              <a:fillRect/>
            </a:stretch>
          </p:blipFill>
          <p:spPr>
            <a:xfrm>
              <a:off x="0" y="3362325"/>
              <a:ext cx="1381508" cy="1201454"/>
            </a:xfrm>
            <a:prstGeom prst="rect">
              <a:avLst/>
            </a:prstGeom>
          </p:spPr>
        </p:pic>
        <p:pic>
          <p:nvPicPr>
            <p:cNvPr id="20" name="Grafik 19">
              <a:extLst>
                <a:ext uri="{FF2B5EF4-FFF2-40B4-BE49-F238E27FC236}">
                  <a16:creationId xmlns:a16="http://schemas.microsoft.com/office/drawing/2014/main" id="{CCE37E5E-C0BB-7679-B057-F6D84342030A}"/>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21" name="Grafik 20">
              <a:extLst>
                <a:ext uri="{FF2B5EF4-FFF2-40B4-BE49-F238E27FC236}">
                  <a16:creationId xmlns:a16="http://schemas.microsoft.com/office/drawing/2014/main" id="{2BAF91CC-CDFF-9613-80E0-79A98B4E037C}"/>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22" name="Grafik 21">
              <a:extLst>
                <a:ext uri="{FF2B5EF4-FFF2-40B4-BE49-F238E27FC236}">
                  <a16:creationId xmlns:a16="http://schemas.microsoft.com/office/drawing/2014/main" id="{DF9142FF-BEAF-E37D-ACC6-783758F17787}"/>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23" name="Grafik 22">
              <a:extLst>
                <a:ext uri="{FF2B5EF4-FFF2-40B4-BE49-F238E27FC236}">
                  <a16:creationId xmlns:a16="http://schemas.microsoft.com/office/drawing/2014/main" id="{67726388-2067-06EB-EE1E-02B2F3A49FBE}"/>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24" name="Grafik 23">
              <a:extLst>
                <a:ext uri="{FF2B5EF4-FFF2-40B4-BE49-F238E27FC236}">
                  <a16:creationId xmlns:a16="http://schemas.microsoft.com/office/drawing/2014/main" id="{8761E679-FE94-A00C-BB29-DDCC6BAE34B1}"/>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25" name="Grafik 24">
              <a:extLst>
                <a:ext uri="{FF2B5EF4-FFF2-40B4-BE49-F238E27FC236}">
                  <a16:creationId xmlns:a16="http://schemas.microsoft.com/office/drawing/2014/main" id="{72B08F28-D740-E0C8-F88F-3957C3BE4373}"/>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26" name="Grafik 25">
              <a:extLst>
                <a:ext uri="{FF2B5EF4-FFF2-40B4-BE49-F238E27FC236}">
                  <a16:creationId xmlns:a16="http://schemas.microsoft.com/office/drawing/2014/main" id="{23A2530D-18D6-40F5-D214-368B11185306}"/>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27" name="Grafik 26">
              <a:extLst>
                <a:ext uri="{FF2B5EF4-FFF2-40B4-BE49-F238E27FC236}">
                  <a16:creationId xmlns:a16="http://schemas.microsoft.com/office/drawing/2014/main" id="{8A739893-63B0-2BD1-115B-A9E8D58CDCA8}"/>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28" name="Grafik 27">
              <a:extLst>
                <a:ext uri="{FF2B5EF4-FFF2-40B4-BE49-F238E27FC236}">
                  <a16:creationId xmlns:a16="http://schemas.microsoft.com/office/drawing/2014/main" id="{0DB829AD-5214-B16E-1EF9-49336B870341}"/>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29" name="Grafik 28">
              <a:extLst>
                <a:ext uri="{FF2B5EF4-FFF2-40B4-BE49-F238E27FC236}">
                  <a16:creationId xmlns:a16="http://schemas.microsoft.com/office/drawing/2014/main" id="{0AADB164-A904-5EA1-14F2-9BA5B69BBDE9}"/>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30" name="Grafik 29">
              <a:extLst>
                <a:ext uri="{FF2B5EF4-FFF2-40B4-BE49-F238E27FC236}">
                  <a16:creationId xmlns:a16="http://schemas.microsoft.com/office/drawing/2014/main" id="{AA5368DA-9B97-A46F-C4B9-C8ADE5AC1EB9}"/>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31" name="Grafik 30">
              <a:extLst>
                <a:ext uri="{FF2B5EF4-FFF2-40B4-BE49-F238E27FC236}">
                  <a16:creationId xmlns:a16="http://schemas.microsoft.com/office/drawing/2014/main" id="{19B78F59-AE3D-9278-BCAC-C275E360ABA8}"/>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32" name="Grafik 31">
              <a:extLst>
                <a:ext uri="{FF2B5EF4-FFF2-40B4-BE49-F238E27FC236}">
                  <a16:creationId xmlns:a16="http://schemas.microsoft.com/office/drawing/2014/main" id="{B6302433-F674-5D99-C0EB-C153D0254848}"/>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33" name="Grafik 32">
              <a:extLst>
                <a:ext uri="{FF2B5EF4-FFF2-40B4-BE49-F238E27FC236}">
                  <a16:creationId xmlns:a16="http://schemas.microsoft.com/office/drawing/2014/main" id="{2477201F-4E49-876A-0CBD-1D8EDA24766F}"/>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34" name="Grafik 33">
              <a:extLst>
                <a:ext uri="{FF2B5EF4-FFF2-40B4-BE49-F238E27FC236}">
                  <a16:creationId xmlns:a16="http://schemas.microsoft.com/office/drawing/2014/main" id="{E31643CC-5CA8-5134-4DA7-D956078CDBDB}"/>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35" name="Grafik 34">
              <a:extLst>
                <a:ext uri="{FF2B5EF4-FFF2-40B4-BE49-F238E27FC236}">
                  <a16:creationId xmlns:a16="http://schemas.microsoft.com/office/drawing/2014/main" id="{ED296820-7C49-51E7-AFE2-AAB9C316EF74}"/>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36" name="Grafik 35">
              <a:extLst>
                <a:ext uri="{FF2B5EF4-FFF2-40B4-BE49-F238E27FC236}">
                  <a16:creationId xmlns:a16="http://schemas.microsoft.com/office/drawing/2014/main" id="{223CCDE9-530B-4722-CF34-3D9D29A2DD2C}"/>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37" name="row5">
            <a:extLst>
              <a:ext uri="{FF2B5EF4-FFF2-40B4-BE49-F238E27FC236}">
                <a16:creationId xmlns:a16="http://schemas.microsoft.com/office/drawing/2014/main" id="{93AC19A4-3780-2D3E-C775-934539AEC733}"/>
              </a:ext>
            </a:extLst>
          </p:cNvPr>
          <p:cNvGrpSpPr/>
          <p:nvPr/>
        </p:nvGrpSpPr>
        <p:grpSpPr>
          <a:xfrm>
            <a:off x="-453356" y="3988850"/>
            <a:ext cx="13462788" cy="1201454"/>
            <a:chOff x="-599534" y="2607258"/>
            <a:chExt cx="13462788" cy="1201454"/>
          </a:xfrm>
        </p:grpSpPr>
        <p:pic>
          <p:nvPicPr>
            <p:cNvPr id="38" name="Grafik 37">
              <a:extLst>
                <a:ext uri="{FF2B5EF4-FFF2-40B4-BE49-F238E27FC236}">
                  <a16:creationId xmlns:a16="http://schemas.microsoft.com/office/drawing/2014/main" id="{34285C24-91B0-C879-AD0D-DC5BBBE8435D}"/>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39" name="Grafik 38">
              <a:extLst>
                <a:ext uri="{FF2B5EF4-FFF2-40B4-BE49-F238E27FC236}">
                  <a16:creationId xmlns:a16="http://schemas.microsoft.com/office/drawing/2014/main" id="{4C07750D-7AA4-E6D7-B248-590EA6F00E9C}"/>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40" name="Grafik 39">
              <a:extLst>
                <a:ext uri="{FF2B5EF4-FFF2-40B4-BE49-F238E27FC236}">
                  <a16:creationId xmlns:a16="http://schemas.microsoft.com/office/drawing/2014/main" id="{C76ACBE9-07E1-6F04-A660-5A1257974EB5}"/>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41" name="Grafik 40">
              <a:extLst>
                <a:ext uri="{FF2B5EF4-FFF2-40B4-BE49-F238E27FC236}">
                  <a16:creationId xmlns:a16="http://schemas.microsoft.com/office/drawing/2014/main" id="{9C97CA10-6428-762C-6089-B1148028F747}"/>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42" name="Grafik 41">
              <a:extLst>
                <a:ext uri="{FF2B5EF4-FFF2-40B4-BE49-F238E27FC236}">
                  <a16:creationId xmlns:a16="http://schemas.microsoft.com/office/drawing/2014/main" id="{77E22F3A-DA84-E393-8FD3-39F0F70FF4A6}"/>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43" name="Grafik 42">
              <a:extLst>
                <a:ext uri="{FF2B5EF4-FFF2-40B4-BE49-F238E27FC236}">
                  <a16:creationId xmlns:a16="http://schemas.microsoft.com/office/drawing/2014/main" id="{E12C8D8B-F7A1-6AD6-683F-1CC0E6B47E35}"/>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44" name="Grafik 43">
              <a:extLst>
                <a:ext uri="{FF2B5EF4-FFF2-40B4-BE49-F238E27FC236}">
                  <a16:creationId xmlns:a16="http://schemas.microsoft.com/office/drawing/2014/main" id="{C77E75A5-5FEE-9761-2044-A89C44B0D1D2}"/>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45" name="Grafik 44">
              <a:extLst>
                <a:ext uri="{FF2B5EF4-FFF2-40B4-BE49-F238E27FC236}">
                  <a16:creationId xmlns:a16="http://schemas.microsoft.com/office/drawing/2014/main" id="{DAC5D04D-DE0B-82C3-B13B-C2DB1002D8B8}"/>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46" name="Grafik 45">
              <a:extLst>
                <a:ext uri="{FF2B5EF4-FFF2-40B4-BE49-F238E27FC236}">
                  <a16:creationId xmlns:a16="http://schemas.microsoft.com/office/drawing/2014/main" id="{38DBF3C3-CF26-7172-A2F3-36D32451D1A0}"/>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47" name="Grafik 46">
              <a:extLst>
                <a:ext uri="{FF2B5EF4-FFF2-40B4-BE49-F238E27FC236}">
                  <a16:creationId xmlns:a16="http://schemas.microsoft.com/office/drawing/2014/main" id="{41BC099E-84A0-6D87-C8FF-96B1FA9B0F09}"/>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48" name="Grafik 47">
              <a:extLst>
                <a:ext uri="{FF2B5EF4-FFF2-40B4-BE49-F238E27FC236}">
                  <a16:creationId xmlns:a16="http://schemas.microsoft.com/office/drawing/2014/main" id="{E1E09016-26E3-C851-48D6-FA4C4342584D}"/>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49" name="Grafik 48">
              <a:extLst>
                <a:ext uri="{FF2B5EF4-FFF2-40B4-BE49-F238E27FC236}">
                  <a16:creationId xmlns:a16="http://schemas.microsoft.com/office/drawing/2014/main" id="{8A9B2136-2A43-6EF2-F867-0AC0972043A2}"/>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50" name="Grafik 49">
              <a:extLst>
                <a:ext uri="{FF2B5EF4-FFF2-40B4-BE49-F238E27FC236}">
                  <a16:creationId xmlns:a16="http://schemas.microsoft.com/office/drawing/2014/main" id="{B70C1B42-A2BD-BF49-6263-85C6D2B42A03}"/>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51" name="Grafik 50">
              <a:extLst>
                <a:ext uri="{FF2B5EF4-FFF2-40B4-BE49-F238E27FC236}">
                  <a16:creationId xmlns:a16="http://schemas.microsoft.com/office/drawing/2014/main" id="{A0811E52-210F-8E1C-9568-26D791188053}"/>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52" name="Grafik 51">
              <a:extLst>
                <a:ext uri="{FF2B5EF4-FFF2-40B4-BE49-F238E27FC236}">
                  <a16:creationId xmlns:a16="http://schemas.microsoft.com/office/drawing/2014/main" id="{04538A66-862D-D906-AD83-C8542C83AEE4}"/>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53" name="Grafik 52">
              <a:extLst>
                <a:ext uri="{FF2B5EF4-FFF2-40B4-BE49-F238E27FC236}">
                  <a16:creationId xmlns:a16="http://schemas.microsoft.com/office/drawing/2014/main" id="{CD82C9C5-C65A-B6AE-4817-83B1D28A6060}"/>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54" name="Grafik 53">
              <a:extLst>
                <a:ext uri="{FF2B5EF4-FFF2-40B4-BE49-F238E27FC236}">
                  <a16:creationId xmlns:a16="http://schemas.microsoft.com/office/drawing/2014/main" id="{B8550E1F-BDAA-9138-B326-8046CF89AC8D}"/>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55" name="Grafik 54">
              <a:extLst>
                <a:ext uri="{FF2B5EF4-FFF2-40B4-BE49-F238E27FC236}">
                  <a16:creationId xmlns:a16="http://schemas.microsoft.com/office/drawing/2014/main" id="{CB2AEC9A-C67D-21DD-5482-B07FB406AAA5}"/>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56" name="Grafik 55">
              <a:extLst>
                <a:ext uri="{FF2B5EF4-FFF2-40B4-BE49-F238E27FC236}">
                  <a16:creationId xmlns:a16="http://schemas.microsoft.com/office/drawing/2014/main" id="{5AD54B42-120F-B646-77BB-44AAB8095FDD}"/>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57" name="Grafik 56">
              <a:extLst>
                <a:ext uri="{FF2B5EF4-FFF2-40B4-BE49-F238E27FC236}">
                  <a16:creationId xmlns:a16="http://schemas.microsoft.com/office/drawing/2014/main" id="{51A8C64E-0AD6-F3DC-CBCC-C7B6642216FF}"/>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58" name="row4">
            <a:extLst>
              <a:ext uri="{FF2B5EF4-FFF2-40B4-BE49-F238E27FC236}">
                <a16:creationId xmlns:a16="http://schemas.microsoft.com/office/drawing/2014/main" id="{D90FD267-38B1-896C-6A14-A4F459D7C085}"/>
              </a:ext>
            </a:extLst>
          </p:cNvPr>
          <p:cNvGrpSpPr/>
          <p:nvPr/>
        </p:nvGrpSpPr>
        <p:grpSpPr>
          <a:xfrm>
            <a:off x="0" y="3987046"/>
            <a:ext cx="12141969" cy="1201454"/>
            <a:chOff x="0" y="3362325"/>
            <a:chExt cx="12141969" cy="1201454"/>
          </a:xfrm>
        </p:grpSpPr>
        <p:pic>
          <p:nvPicPr>
            <p:cNvPr id="59" name="Grafik 58">
              <a:extLst>
                <a:ext uri="{FF2B5EF4-FFF2-40B4-BE49-F238E27FC236}">
                  <a16:creationId xmlns:a16="http://schemas.microsoft.com/office/drawing/2014/main" id="{AFCB28E0-B7E6-5950-800D-1393EEAB7ECF}"/>
                </a:ext>
              </a:extLst>
            </p:cNvPr>
            <p:cNvPicPr>
              <a:picLocks noChangeAspect="1"/>
            </p:cNvPicPr>
            <p:nvPr/>
          </p:nvPicPr>
          <p:blipFill>
            <a:blip r:embed="rId2"/>
            <a:stretch>
              <a:fillRect/>
            </a:stretch>
          </p:blipFill>
          <p:spPr>
            <a:xfrm>
              <a:off x="0" y="3362325"/>
              <a:ext cx="1381508" cy="1201454"/>
            </a:xfrm>
            <a:prstGeom prst="rect">
              <a:avLst/>
            </a:prstGeom>
          </p:spPr>
        </p:pic>
        <p:pic>
          <p:nvPicPr>
            <p:cNvPr id="60" name="Grafik 59">
              <a:extLst>
                <a:ext uri="{FF2B5EF4-FFF2-40B4-BE49-F238E27FC236}">
                  <a16:creationId xmlns:a16="http://schemas.microsoft.com/office/drawing/2014/main" id="{9E8F3D21-C923-F7BD-FDC7-C5196CFB48F0}"/>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61" name="Grafik 60">
              <a:extLst>
                <a:ext uri="{FF2B5EF4-FFF2-40B4-BE49-F238E27FC236}">
                  <a16:creationId xmlns:a16="http://schemas.microsoft.com/office/drawing/2014/main" id="{3968AA12-EC36-0DE0-3C54-B5BAD97A6302}"/>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62" name="Grafik 61">
              <a:extLst>
                <a:ext uri="{FF2B5EF4-FFF2-40B4-BE49-F238E27FC236}">
                  <a16:creationId xmlns:a16="http://schemas.microsoft.com/office/drawing/2014/main" id="{0CDA4744-52A8-0A95-26D9-9E672A7117E4}"/>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63" name="Grafik 62">
              <a:extLst>
                <a:ext uri="{FF2B5EF4-FFF2-40B4-BE49-F238E27FC236}">
                  <a16:creationId xmlns:a16="http://schemas.microsoft.com/office/drawing/2014/main" id="{1B03BE9F-32E2-907A-3B04-596839B1B0FA}"/>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64" name="Grafik 63">
              <a:extLst>
                <a:ext uri="{FF2B5EF4-FFF2-40B4-BE49-F238E27FC236}">
                  <a16:creationId xmlns:a16="http://schemas.microsoft.com/office/drawing/2014/main" id="{0E1FEB28-2D8B-3EA4-E65C-B10BDDF65A45}"/>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65" name="Grafik 64">
              <a:extLst>
                <a:ext uri="{FF2B5EF4-FFF2-40B4-BE49-F238E27FC236}">
                  <a16:creationId xmlns:a16="http://schemas.microsoft.com/office/drawing/2014/main" id="{6D2ACADA-97DF-73C7-7EC4-04AF626CC609}"/>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66" name="Grafik 65">
              <a:extLst>
                <a:ext uri="{FF2B5EF4-FFF2-40B4-BE49-F238E27FC236}">
                  <a16:creationId xmlns:a16="http://schemas.microsoft.com/office/drawing/2014/main" id="{B528EF0B-701B-AF3F-A5C8-3C472B769313}"/>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67" name="Grafik 66">
              <a:extLst>
                <a:ext uri="{FF2B5EF4-FFF2-40B4-BE49-F238E27FC236}">
                  <a16:creationId xmlns:a16="http://schemas.microsoft.com/office/drawing/2014/main" id="{90B57EA5-B410-3433-38E1-E02BB5EA64DD}"/>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68" name="Grafik 67">
              <a:extLst>
                <a:ext uri="{FF2B5EF4-FFF2-40B4-BE49-F238E27FC236}">
                  <a16:creationId xmlns:a16="http://schemas.microsoft.com/office/drawing/2014/main" id="{49AD774A-370E-E88B-7971-E14D20632424}"/>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69" name="Grafik 68">
              <a:extLst>
                <a:ext uri="{FF2B5EF4-FFF2-40B4-BE49-F238E27FC236}">
                  <a16:creationId xmlns:a16="http://schemas.microsoft.com/office/drawing/2014/main" id="{873007C3-C063-CEDB-E131-39548606734A}"/>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70" name="Grafik 69">
              <a:extLst>
                <a:ext uri="{FF2B5EF4-FFF2-40B4-BE49-F238E27FC236}">
                  <a16:creationId xmlns:a16="http://schemas.microsoft.com/office/drawing/2014/main" id="{95374142-CD65-CD33-0F7D-0892F053699B}"/>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71" name="Grafik 70">
              <a:extLst>
                <a:ext uri="{FF2B5EF4-FFF2-40B4-BE49-F238E27FC236}">
                  <a16:creationId xmlns:a16="http://schemas.microsoft.com/office/drawing/2014/main" id="{A4E239E1-5A2A-6157-6287-79A6ACFF9E65}"/>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72" name="Grafik 71">
              <a:extLst>
                <a:ext uri="{FF2B5EF4-FFF2-40B4-BE49-F238E27FC236}">
                  <a16:creationId xmlns:a16="http://schemas.microsoft.com/office/drawing/2014/main" id="{BE986831-4565-30DB-6F3E-48FAD6866362}"/>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73" name="Grafik 72">
              <a:extLst>
                <a:ext uri="{FF2B5EF4-FFF2-40B4-BE49-F238E27FC236}">
                  <a16:creationId xmlns:a16="http://schemas.microsoft.com/office/drawing/2014/main" id="{D4C8B866-F8CC-50CD-05DD-88ED969C94F7}"/>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74" name="Grafik 73">
              <a:extLst>
                <a:ext uri="{FF2B5EF4-FFF2-40B4-BE49-F238E27FC236}">
                  <a16:creationId xmlns:a16="http://schemas.microsoft.com/office/drawing/2014/main" id="{E0BB128F-F724-D3C6-B798-FCEF5D41C8D3}"/>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75" name="Grafik 74">
              <a:extLst>
                <a:ext uri="{FF2B5EF4-FFF2-40B4-BE49-F238E27FC236}">
                  <a16:creationId xmlns:a16="http://schemas.microsoft.com/office/drawing/2014/main" id="{E78E5BF0-85F8-A10D-AB7F-66DAE7E23724}"/>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76" name="Grafik 75">
              <a:extLst>
                <a:ext uri="{FF2B5EF4-FFF2-40B4-BE49-F238E27FC236}">
                  <a16:creationId xmlns:a16="http://schemas.microsoft.com/office/drawing/2014/main" id="{E82C3BAA-FC5C-A243-E8D3-1FB63B95474A}"/>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77" name="row3">
            <a:extLst>
              <a:ext uri="{FF2B5EF4-FFF2-40B4-BE49-F238E27FC236}">
                <a16:creationId xmlns:a16="http://schemas.microsoft.com/office/drawing/2014/main" id="{F3E87B04-C9AA-5D53-42B1-DA9B584F83EF}"/>
              </a:ext>
            </a:extLst>
          </p:cNvPr>
          <p:cNvGrpSpPr/>
          <p:nvPr/>
        </p:nvGrpSpPr>
        <p:grpSpPr>
          <a:xfrm>
            <a:off x="-599534" y="3991558"/>
            <a:ext cx="13462788" cy="1201454"/>
            <a:chOff x="-599534" y="2607258"/>
            <a:chExt cx="13462788" cy="1201454"/>
          </a:xfrm>
        </p:grpSpPr>
        <p:pic>
          <p:nvPicPr>
            <p:cNvPr id="78" name="Grafik 77">
              <a:extLst>
                <a:ext uri="{FF2B5EF4-FFF2-40B4-BE49-F238E27FC236}">
                  <a16:creationId xmlns:a16="http://schemas.microsoft.com/office/drawing/2014/main" id="{ED71902C-5306-6922-91BF-ED5C7AD9181D}"/>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79" name="Grafik 78">
              <a:extLst>
                <a:ext uri="{FF2B5EF4-FFF2-40B4-BE49-F238E27FC236}">
                  <a16:creationId xmlns:a16="http://schemas.microsoft.com/office/drawing/2014/main" id="{A67FD4BB-C98B-589B-F37D-34C170F33817}"/>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80" name="Grafik 79">
              <a:extLst>
                <a:ext uri="{FF2B5EF4-FFF2-40B4-BE49-F238E27FC236}">
                  <a16:creationId xmlns:a16="http://schemas.microsoft.com/office/drawing/2014/main" id="{3B8AEBBE-B4D7-74A6-BD29-1A50D73AEA43}"/>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81" name="Grafik 80">
              <a:extLst>
                <a:ext uri="{FF2B5EF4-FFF2-40B4-BE49-F238E27FC236}">
                  <a16:creationId xmlns:a16="http://schemas.microsoft.com/office/drawing/2014/main" id="{CE1D42A5-08E5-90D2-8C06-028931273776}"/>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82" name="Grafik 81">
              <a:extLst>
                <a:ext uri="{FF2B5EF4-FFF2-40B4-BE49-F238E27FC236}">
                  <a16:creationId xmlns:a16="http://schemas.microsoft.com/office/drawing/2014/main" id="{2599BC60-42FA-8BAF-99C8-15EF512AE814}"/>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83" name="Grafik 82">
              <a:extLst>
                <a:ext uri="{FF2B5EF4-FFF2-40B4-BE49-F238E27FC236}">
                  <a16:creationId xmlns:a16="http://schemas.microsoft.com/office/drawing/2014/main" id="{B9AC64D2-D143-6740-E4CB-50AFDD48FEF0}"/>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84" name="Grafik 83">
              <a:extLst>
                <a:ext uri="{FF2B5EF4-FFF2-40B4-BE49-F238E27FC236}">
                  <a16:creationId xmlns:a16="http://schemas.microsoft.com/office/drawing/2014/main" id="{C8A0E535-F495-3312-A0F1-534E1D175C19}"/>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85" name="Grafik 84">
              <a:extLst>
                <a:ext uri="{FF2B5EF4-FFF2-40B4-BE49-F238E27FC236}">
                  <a16:creationId xmlns:a16="http://schemas.microsoft.com/office/drawing/2014/main" id="{45B1703B-194A-296F-E9E6-1E3C3C672926}"/>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86" name="Grafik 85">
              <a:extLst>
                <a:ext uri="{FF2B5EF4-FFF2-40B4-BE49-F238E27FC236}">
                  <a16:creationId xmlns:a16="http://schemas.microsoft.com/office/drawing/2014/main" id="{002F327D-59BA-7EE1-F8CB-1E310859C2A9}"/>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87" name="Grafik 86">
              <a:extLst>
                <a:ext uri="{FF2B5EF4-FFF2-40B4-BE49-F238E27FC236}">
                  <a16:creationId xmlns:a16="http://schemas.microsoft.com/office/drawing/2014/main" id="{246BA401-4297-462E-BFD9-6E42DCFFE14B}"/>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88" name="Grafik 87">
              <a:extLst>
                <a:ext uri="{FF2B5EF4-FFF2-40B4-BE49-F238E27FC236}">
                  <a16:creationId xmlns:a16="http://schemas.microsoft.com/office/drawing/2014/main" id="{A0B2612E-C189-DF5E-462C-F7A71B59B0B5}"/>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89" name="Grafik 88">
              <a:extLst>
                <a:ext uri="{FF2B5EF4-FFF2-40B4-BE49-F238E27FC236}">
                  <a16:creationId xmlns:a16="http://schemas.microsoft.com/office/drawing/2014/main" id="{DAD9465C-0581-A7B5-0979-28E076A676B9}"/>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90" name="Grafik 89">
              <a:extLst>
                <a:ext uri="{FF2B5EF4-FFF2-40B4-BE49-F238E27FC236}">
                  <a16:creationId xmlns:a16="http://schemas.microsoft.com/office/drawing/2014/main" id="{0D071C1E-F06E-9DBC-B318-B1035A719BEA}"/>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91" name="Grafik 90">
              <a:extLst>
                <a:ext uri="{FF2B5EF4-FFF2-40B4-BE49-F238E27FC236}">
                  <a16:creationId xmlns:a16="http://schemas.microsoft.com/office/drawing/2014/main" id="{CEE7EEEA-2A38-D5F9-3754-1D1173AE0C5F}"/>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92" name="Grafik 91">
              <a:extLst>
                <a:ext uri="{FF2B5EF4-FFF2-40B4-BE49-F238E27FC236}">
                  <a16:creationId xmlns:a16="http://schemas.microsoft.com/office/drawing/2014/main" id="{651CE0BF-4048-7D4C-551C-75F3608991BB}"/>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93" name="Grafik 92">
              <a:extLst>
                <a:ext uri="{FF2B5EF4-FFF2-40B4-BE49-F238E27FC236}">
                  <a16:creationId xmlns:a16="http://schemas.microsoft.com/office/drawing/2014/main" id="{EDAD088F-DBC2-7267-5A6E-F85A48A6D122}"/>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94" name="Grafik 93">
              <a:extLst>
                <a:ext uri="{FF2B5EF4-FFF2-40B4-BE49-F238E27FC236}">
                  <a16:creationId xmlns:a16="http://schemas.microsoft.com/office/drawing/2014/main" id="{EFF726EC-EE4B-D906-2DEA-971B6947AACE}"/>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95" name="Grafik 94">
              <a:extLst>
                <a:ext uri="{FF2B5EF4-FFF2-40B4-BE49-F238E27FC236}">
                  <a16:creationId xmlns:a16="http://schemas.microsoft.com/office/drawing/2014/main" id="{A1F302AB-31C7-905A-A855-263A0A3FF592}"/>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96" name="Grafik 95">
              <a:extLst>
                <a:ext uri="{FF2B5EF4-FFF2-40B4-BE49-F238E27FC236}">
                  <a16:creationId xmlns:a16="http://schemas.microsoft.com/office/drawing/2014/main" id="{791AAE17-6608-ED17-15E4-985BFA8FFAF9}"/>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97" name="Grafik 96">
              <a:extLst>
                <a:ext uri="{FF2B5EF4-FFF2-40B4-BE49-F238E27FC236}">
                  <a16:creationId xmlns:a16="http://schemas.microsoft.com/office/drawing/2014/main" id="{E114BD66-0B5B-183B-8D30-6AB92EEBF74A}"/>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98" name="row2">
            <a:extLst>
              <a:ext uri="{FF2B5EF4-FFF2-40B4-BE49-F238E27FC236}">
                <a16:creationId xmlns:a16="http://schemas.microsoft.com/office/drawing/2014/main" id="{94335238-076C-DBE6-2999-D429E5EAE7EB}"/>
              </a:ext>
            </a:extLst>
          </p:cNvPr>
          <p:cNvGrpSpPr/>
          <p:nvPr/>
        </p:nvGrpSpPr>
        <p:grpSpPr>
          <a:xfrm>
            <a:off x="0" y="3978275"/>
            <a:ext cx="12141969" cy="1201454"/>
            <a:chOff x="0" y="3362325"/>
            <a:chExt cx="12141969" cy="1201454"/>
          </a:xfrm>
        </p:grpSpPr>
        <p:pic>
          <p:nvPicPr>
            <p:cNvPr id="99" name="Grafik 98">
              <a:extLst>
                <a:ext uri="{FF2B5EF4-FFF2-40B4-BE49-F238E27FC236}">
                  <a16:creationId xmlns:a16="http://schemas.microsoft.com/office/drawing/2014/main" id="{48E10730-F9BD-1840-041C-97FB4CA972C5}"/>
                </a:ext>
              </a:extLst>
            </p:cNvPr>
            <p:cNvPicPr>
              <a:picLocks noChangeAspect="1"/>
            </p:cNvPicPr>
            <p:nvPr/>
          </p:nvPicPr>
          <p:blipFill>
            <a:blip r:embed="rId2"/>
            <a:stretch>
              <a:fillRect/>
            </a:stretch>
          </p:blipFill>
          <p:spPr>
            <a:xfrm>
              <a:off x="0" y="3362325"/>
              <a:ext cx="1381508" cy="1201454"/>
            </a:xfrm>
            <a:prstGeom prst="rect">
              <a:avLst/>
            </a:prstGeom>
          </p:spPr>
        </p:pic>
        <p:pic>
          <p:nvPicPr>
            <p:cNvPr id="100" name="Grafik 99">
              <a:extLst>
                <a:ext uri="{FF2B5EF4-FFF2-40B4-BE49-F238E27FC236}">
                  <a16:creationId xmlns:a16="http://schemas.microsoft.com/office/drawing/2014/main" id="{C45520A1-2975-49B3-3F94-678833F730F0}"/>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101" name="Grafik 100">
              <a:extLst>
                <a:ext uri="{FF2B5EF4-FFF2-40B4-BE49-F238E27FC236}">
                  <a16:creationId xmlns:a16="http://schemas.microsoft.com/office/drawing/2014/main" id="{F6C97341-C31B-A8E0-9381-07692072DBC9}"/>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102" name="Grafik 101">
              <a:extLst>
                <a:ext uri="{FF2B5EF4-FFF2-40B4-BE49-F238E27FC236}">
                  <a16:creationId xmlns:a16="http://schemas.microsoft.com/office/drawing/2014/main" id="{5984D874-7708-49C9-69BD-BC652483CE3E}"/>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103" name="Grafik 102">
              <a:extLst>
                <a:ext uri="{FF2B5EF4-FFF2-40B4-BE49-F238E27FC236}">
                  <a16:creationId xmlns:a16="http://schemas.microsoft.com/office/drawing/2014/main" id="{336BAD2B-57FB-50F4-6188-705DD6CA6BF0}"/>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104" name="Grafik 103">
              <a:extLst>
                <a:ext uri="{FF2B5EF4-FFF2-40B4-BE49-F238E27FC236}">
                  <a16:creationId xmlns:a16="http://schemas.microsoft.com/office/drawing/2014/main" id="{A67B220E-1E6E-302A-F611-53E97535BEA5}"/>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105" name="Grafik 104">
              <a:extLst>
                <a:ext uri="{FF2B5EF4-FFF2-40B4-BE49-F238E27FC236}">
                  <a16:creationId xmlns:a16="http://schemas.microsoft.com/office/drawing/2014/main" id="{41FDF72D-E09A-782E-EB9F-5F3DBCA2237D}"/>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106" name="Grafik 105">
              <a:extLst>
                <a:ext uri="{FF2B5EF4-FFF2-40B4-BE49-F238E27FC236}">
                  <a16:creationId xmlns:a16="http://schemas.microsoft.com/office/drawing/2014/main" id="{C4F2A7D1-56BA-B9BA-3F44-0A984393BF4B}"/>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107" name="Grafik 106">
              <a:extLst>
                <a:ext uri="{FF2B5EF4-FFF2-40B4-BE49-F238E27FC236}">
                  <a16:creationId xmlns:a16="http://schemas.microsoft.com/office/drawing/2014/main" id="{396DD8F2-A622-8623-9267-4AFCD267285C}"/>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108" name="Grafik 107">
              <a:extLst>
                <a:ext uri="{FF2B5EF4-FFF2-40B4-BE49-F238E27FC236}">
                  <a16:creationId xmlns:a16="http://schemas.microsoft.com/office/drawing/2014/main" id="{E1D7A801-DA97-B658-367D-DD4225825E63}"/>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109" name="Grafik 108">
              <a:extLst>
                <a:ext uri="{FF2B5EF4-FFF2-40B4-BE49-F238E27FC236}">
                  <a16:creationId xmlns:a16="http://schemas.microsoft.com/office/drawing/2014/main" id="{E1E1246E-BD72-CB41-96C2-8B014F60AB88}"/>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110" name="Grafik 109">
              <a:extLst>
                <a:ext uri="{FF2B5EF4-FFF2-40B4-BE49-F238E27FC236}">
                  <a16:creationId xmlns:a16="http://schemas.microsoft.com/office/drawing/2014/main" id="{B61ADA05-0B85-6045-5D40-67B2A5B87BB5}"/>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111" name="Grafik 110">
              <a:extLst>
                <a:ext uri="{FF2B5EF4-FFF2-40B4-BE49-F238E27FC236}">
                  <a16:creationId xmlns:a16="http://schemas.microsoft.com/office/drawing/2014/main" id="{8A1CC7F7-A85E-B9BF-5B12-4BFB43F65299}"/>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112" name="Grafik 111">
              <a:extLst>
                <a:ext uri="{FF2B5EF4-FFF2-40B4-BE49-F238E27FC236}">
                  <a16:creationId xmlns:a16="http://schemas.microsoft.com/office/drawing/2014/main" id="{65261E6C-413D-7614-5BA7-E3A6990B2D7F}"/>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113" name="Grafik 112">
              <a:extLst>
                <a:ext uri="{FF2B5EF4-FFF2-40B4-BE49-F238E27FC236}">
                  <a16:creationId xmlns:a16="http://schemas.microsoft.com/office/drawing/2014/main" id="{FA0929FC-68FB-4207-A450-C8F376A04B70}"/>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114" name="Grafik 113">
              <a:extLst>
                <a:ext uri="{FF2B5EF4-FFF2-40B4-BE49-F238E27FC236}">
                  <a16:creationId xmlns:a16="http://schemas.microsoft.com/office/drawing/2014/main" id="{D9C93482-B876-ADB4-B89B-CF746C141DC4}"/>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115" name="Grafik 114">
              <a:extLst>
                <a:ext uri="{FF2B5EF4-FFF2-40B4-BE49-F238E27FC236}">
                  <a16:creationId xmlns:a16="http://schemas.microsoft.com/office/drawing/2014/main" id="{10B8790C-1694-1306-F696-24AFE2689E88}"/>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116" name="Grafik 115">
              <a:extLst>
                <a:ext uri="{FF2B5EF4-FFF2-40B4-BE49-F238E27FC236}">
                  <a16:creationId xmlns:a16="http://schemas.microsoft.com/office/drawing/2014/main" id="{4878A0D4-E4ED-F066-97D4-45BD11F4F501}"/>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117" name="row1">
            <a:extLst>
              <a:ext uri="{FF2B5EF4-FFF2-40B4-BE49-F238E27FC236}">
                <a16:creationId xmlns:a16="http://schemas.microsoft.com/office/drawing/2014/main" id="{8C18D436-257C-E76A-9B80-CD8ACC110AA6}"/>
              </a:ext>
            </a:extLst>
          </p:cNvPr>
          <p:cNvGrpSpPr/>
          <p:nvPr/>
        </p:nvGrpSpPr>
        <p:grpSpPr>
          <a:xfrm>
            <a:off x="-574134" y="3983397"/>
            <a:ext cx="13462788" cy="1201454"/>
            <a:chOff x="-599534" y="2607258"/>
            <a:chExt cx="13462788" cy="1201454"/>
          </a:xfrm>
        </p:grpSpPr>
        <p:pic>
          <p:nvPicPr>
            <p:cNvPr id="118" name="Grafik 117">
              <a:extLst>
                <a:ext uri="{FF2B5EF4-FFF2-40B4-BE49-F238E27FC236}">
                  <a16:creationId xmlns:a16="http://schemas.microsoft.com/office/drawing/2014/main" id="{11A992C3-1A81-D54F-F738-FBB32A8EBA29}"/>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119" name="Grafik 118">
              <a:extLst>
                <a:ext uri="{FF2B5EF4-FFF2-40B4-BE49-F238E27FC236}">
                  <a16:creationId xmlns:a16="http://schemas.microsoft.com/office/drawing/2014/main" id="{9C01CC13-48E3-14E8-C32C-7C524AE16450}"/>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120" name="Grafik 119">
              <a:extLst>
                <a:ext uri="{FF2B5EF4-FFF2-40B4-BE49-F238E27FC236}">
                  <a16:creationId xmlns:a16="http://schemas.microsoft.com/office/drawing/2014/main" id="{021D2A6A-D0A8-29CC-CC82-B162B3EA0AF9}"/>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121" name="Grafik 120">
              <a:extLst>
                <a:ext uri="{FF2B5EF4-FFF2-40B4-BE49-F238E27FC236}">
                  <a16:creationId xmlns:a16="http://schemas.microsoft.com/office/drawing/2014/main" id="{20CB67A8-89E2-507A-CBA9-F6CFD8569D52}"/>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122" name="Grafik 121">
              <a:extLst>
                <a:ext uri="{FF2B5EF4-FFF2-40B4-BE49-F238E27FC236}">
                  <a16:creationId xmlns:a16="http://schemas.microsoft.com/office/drawing/2014/main" id="{6503FC57-975B-A854-53E8-40C2BBBF6F71}"/>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123" name="Grafik 122">
              <a:extLst>
                <a:ext uri="{FF2B5EF4-FFF2-40B4-BE49-F238E27FC236}">
                  <a16:creationId xmlns:a16="http://schemas.microsoft.com/office/drawing/2014/main" id="{A58807A7-F066-C431-C88E-A7383586F3FF}"/>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124" name="Grafik 123">
              <a:extLst>
                <a:ext uri="{FF2B5EF4-FFF2-40B4-BE49-F238E27FC236}">
                  <a16:creationId xmlns:a16="http://schemas.microsoft.com/office/drawing/2014/main" id="{8474FE70-F115-4A5B-82FE-FE8BDABA212A}"/>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125" name="Grafik 124">
              <a:extLst>
                <a:ext uri="{FF2B5EF4-FFF2-40B4-BE49-F238E27FC236}">
                  <a16:creationId xmlns:a16="http://schemas.microsoft.com/office/drawing/2014/main" id="{FAE77FF5-F1E5-B2DF-242C-678B2E06E543}"/>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126" name="Grafik 125">
              <a:extLst>
                <a:ext uri="{FF2B5EF4-FFF2-40B4-BE49-F238E27FC236}">
                  <a16:creationId xmlns:a16="http://schemas.microsoft.com/office/drawing/2014/main" id="{035FEE3A-0F78-1774-E1FA-113B646147BF}"/>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127" name="Grafik 126">
              <a:extLst>
                <a:ext uri="{FF2B5EF4-FFF2-40B4-BE49-F238E27FC236}">
                  <a16:creationId xmlns:a16="http://schemas.microsoft.com/office/drawing/2014/main" id="{8E18DAED-698B-0710-045F-2BF885F46A6E}"/>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128" name="Grafik 127">
              <a:extLst>
                <a:ext uri="{FF2B5EF4-FFF2-40B4-BE49-F238E27FC236}">
                  <a16:creationId xmlns:a16="http://schemas.microsoft.com/office/drawing/2014/main" id="{FDB6E1E4-082A-6EC1-4400-EE7EEE098C26}"/>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129" name="Grafik 128">
              <a:extLst>
                <a:ext uri="{FF2B5EF4-FFF2-40B4-BE49-F238E27FC236}">
                  <a16:creationId xmlns:a16="http://schemas.microsoft.com/office/drawing/2014/main" id="{C7C6D810-2174-DF32-A039-0616A39F70B8}"/>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130" name="Grafik 129">
              <a:extLst>
                <a:ext uri="{FF2B5EF4-FFF2-40B4-BE49-F238E27FC236}">
                  <a16:creationId xmlns:a16="http://schemas.microsoft.com/office/drawing/2014/main" id="{E892EDB1-07C6-0D64-004C-D3832BF99077}"/>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131" name="Grafik 130">
              <a:extLst>
                <a:ext uri="{FF2B5EF4-FFF2-40B4-BE49-F238E27FC236}">
                  <a16:creationId xmlns:a16="http://schemas.microsoft.com/office/drawing/2014/main" id="{DE819DAE-9DE9-8038-D0B9-27C5C1B070AF}"/>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132" name="Grafik 131">
              <a:extLst>
                <a:ext uri="{FF2B5EF4-FFF2-40B4-BE49-F238E27FC236}">
                  <a16:creationId xmlns:a16="http://schemas.microsoft.com/office/drawing/2014/main" id="{B46688A2-DF96-EE7F-3FED-0ED25CFDC997}"/>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133" name="Grafik 132">
              <a:extLst>
                <a:ext uri="{FF2B5EF4-FFF2-40B4-BE49-F238E27FC236}">
                  <a16:creationId xmlns:a16="http://schemas.microsoft.com/office/drawing/2014/main" id="{4F4CD00A-FB7B-4F4A-C093-000F31104C41}"/>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134" name="Grafik 133">
              <a:extLst>
                <a:ext uri="{FF2B5EF4-FFF2-40B4-BE49-F238E27FC236}">
                  <a16:creationId xmlns:a16="http://schemas.microsoft.com/office/drawing/2014/main" id="{07D6A637-5D3C-0573-FE9B-9F6E4E29AC42}"/>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135" name="Grafik 134">
              <a:extLst>
                <a:ext uri="{FF2B5EF4-FFF2-40B4-BE49-F238E27FC236}">
                  <a16:creationId xmlns:a16="http://schemas.microsoft.com/office/drawing/2014/main" id="{09373A85-837C-4EBD-5A30-22A3FE3AE7A5}"/>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136" name="Grafik 135">
              <a:extLst>
                <a:ext uri="{FF2B5EF4-FFF2-40B4-BE49-F238E27FC236}">
                  <a16:creationId xmlns:a16="http://schemas.microsoft.com/office/drawing/2014/main" id="{12A975F6-1208-5862-9F30-F7C27B2C5CE7}"/>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137" name="Grafik 136">
              <a:extLst>
                <a:ext uri="{FF2B5EF4-FFF2-40B4-BE49-F238E27FC236}">
                  <a16:creationId xmlns:a16="http://schemas.microsoft.com/office/drawing/2014/main" id="{3B741E90-3F26-24F8-1173-FD1F9F680412}"/>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pic>
        <p:nvPicPr>
          <p:cNvPr id="17" name="Grafik 16" descr="Ein Bild, das Dunkelheit, Schwarz, Screenshot, Dunkel enthält.&#10;&#10;KI-generierte Inhalte können fehlerhaft sein.">
            <a:extLst>
              <a:ext uri="{FF2B5EF4-FFF2-40B4-BE49-F238E27FC236}">
                <a16:creationId xmlns:a16="http://schemas.microsoft.com/office/drawing/2014/main" id="{D8ABA1D8-D334-592F-D7F8-584CCE8B8AB6}"/>
              </a:ext>
            </a:extLst>
          </p:cNvPr>
          <p:cNvPicPr>
            <a:picLocks noChangeAspect="1"/>
          </p:cNvPicPr>
          <p:nvPr/>
        </p:nvPicPr>
        <p:blipFill>
          <a:blip r:embed="rId5"/>
          <a:srcRect t="4478" b="11268"/>
          <a:stretch>
            <a:fillRect/>
          </a:stretch>
        </p:blipFill>
        <p:spPr>
          <a:xfrm>
            <a:off x="-180658" y="-101600"/>
            <a:ext cx="12668480" cy="7124700"/>
          </a:xfrm>
          <a:prstGeom prst="rect">
            <a:avLst/>
          </a:prstGeom>
          <a:ln>
            <a:noFill/>
          </a:ln>
          <a:effectLst>
            <a:softEdge rad="112500"/>
          </a:effectLst>
        </p:spPr>
      </p:pic>
      <p:pic>
        <p:nvPicPr>
          <p:cNvPr id="16" name="Grafik 15">
            <a:extLst>
              <a:ext uri="{FF2B5EF4-FFF2-40B4-BE49-F238E27FC236}">
                <a16:creationId xmlns:a16="http://schemas.microsoft.com/office/drawing/2014/main" id="{5DC8308A-82AA-3816-3D44-9F89B6DAEB67}"/>
              </a:ext>
            </a:extLst>
          </p:cNvPr>
          <p:cNvPicPr>
            <a:picLocks noChangeAspect="1"/>
          </p:cNvPicPr>
          <p:nvPr/>
        </p:nvPicPr>
        <p:blipFill>
          <a:blip r:embed="rId2"/>
          <a:stretch>
            <a:fillRect/>
          </a:stretch>
        </p:blipFill>
        <p:spPr>
          <a:xfrm>
            <a:off x="1982601" y="1906926"/>
            <a:ext cx="7885766" cy="6858000"/>
          </a:xfrm>
          <a:prstGeom prst="rect">
            <a:avLst/>
          </a:prstGeom>
        </p:spPr>
      </p:pic>
      <p:pic>
        <p:nvPicPr>
          <p:cNvPr id="10" name="Grafik 9">
            <a:extLst>
              <a:ext uri="{FF2B5EF4-FFF2-40B4-BE49-F238E27FC236}">
                <a16:creationId xmlns:a16="http://schemas.microsoft.com/office/drawing/2014/main" id="{8690C8B2-531A-EA9D-EB9C-3C2B4D1A34A6}"/>
              </a:ext>
            </a:extLst>
          </p:cNvPr>
          <p:cNvPicPr>
            <a:picLocks noChangeAspect="1"/>
          </p:cNvPicPr>
          <p:nvPr/>
        </p:nvPicPr>
        <p:blipFill>
          <a:blip r:embed="rId6"/>
          <a:stretch>
            <a:fillRect/>
          </a:stretch>
        </p:blipFill>
        <p:spPr>
          <a:xfrm>
            <a:off x="4553884" y="2305050"/>
            <a:ext cx="2743200" cy="6858000"/>
          </a:xfrm>
          <a:prstGeom prst="rect">
            <a:avLst/>
          </a:prstGeom>
        </p:spPr>
      </p:pic>
    </p:spTree>
    <p:extLst>
      <p:ext uri="{BB962C8B-B14F-4D97-AF65-F5344CB8AC3E}">
        <p14:creationId xmlns:p14="http://schemas.microsoft.com/office/powerpoint/2010/main" val="33874984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97976-906217215">
            <a:hlinkClick r:id="" action="ppaction://media"/>
            <a:extLst>
              <a:ext uri="{FF2B5EF4-FFF2-40B4-BE49-F238E27FC236}">
                <a16:creationId xmlns:a16="http://schemas.microsoft.com/office/drawing/2014/main" id="{42143EAD-7BAA-13B3-945F-12A75965B1C6}"/>
              </a:ext>
            </a:extLst>
          </p:cNvPr>
          <p:cNvPicPr>
            <a:picLocks noChangeAspect="1"/>
          </p:cNvPicPr>
          <p:nvPr>
            <a:videoFile r:link="rId1"/>
            <p:extLst>
              <p:ext uri="{DAA4B4D4-6D71-4841-9C94-3DE7FCFB9230}">
                <p14:media xmlns:p14="http://schemas.microsoft.com/office/powerpoint/2010/main" r:embed="rId2">
                  <p14:trim st="2000" end="3010"/>
                </p14:media>
              </p:ext>
            </p:extLst>
          </p:nvPr>
        </p:nvPicPr>
        <p:blipFill>
          <a:blip r:embed="rId4"/>
          <a:stretch>
            <a:fillRect/>
          </a:stretch>
        </p:blipFill>
        <p:spPr>
          <a:xfrm>
            <a:off x="0" y="0"/>
            <a:ext cx="12192001" cy="6858000"/>
          </a:xfrm>
          <a:prstGeom prst="rect">
            <a:avLst/>
          </a:prstGeom>
        </p:spPr>
      </p:pic>
    </p:spTree>
    <p:extLst>
      <p:ext uri="{BB962C8B-B14F-4D97-AF65-F5344CB8AC3E}">
        <p14:creationId xmlns:p14="http://schemas.microsoft.com/office/powerpoint/2010/main" val="958307652"/>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a:extLst>
            <a:ext uri="{FF2B5EF4-FFF2-40B4-BE49-F238E27FC236}">
              <a16:creationId xmlns:a16="http://schemas.microsoft.com/office/drawing/2014/main" id="{C253669C-1D1D-1E74-635D-6CEDE40AD815}"/>
            </a:ext>
          </a:extLst>
        </p:cNvPr>
        <p:cNvGrpSpPr/>
        <p:nvPr/>
      </p:nvGrpSpPr>
      <p:grpSpPr>
        <a:xfrm>
          <a:off x="0" y="0"/>
          <a:ext cx="0" cy="0"/>
          <a:chOff x="0" y="0"/>
          <a:chExt cx="0" cy="0"/>
        </a:xfrm>
      </p:grpSpPr>
      <p:grpSp>
        <p:nvGrpSpPr>
          <p:cNvPr id="139" name="row7">
            <a:extLst>
              <a:ext uri="{FF2B5EF4-FFF2-40B4-BE49-F238E27FC236}">
                <a16:creationId xmlns:a16="http://schemas.microsoft.com/office/drawing/2014/main" id="{A87D93A1-1596-2464-5826-FC265F43D74A}"/>
              </a:ext>
            </a:extLst>
          </p:cNvPr>
          <p:cNvGrpSpPr/>
          <p:nvPr/>
        </p:nvGrpSpPr>
        <p:grpSpPr>
          <a:xfrm>
            <a:off x="-453356" y="3978267"/>
            <a:ext cx="13462788" cy="1201454"/>
            <a:chOff x="-599534" y="2607258"/>
            <a:chExt cx="13462788" cy="1201454"/>
          </a:xfrm>
        </p:grpSpPr>
        <p:pic>
          <p:nvPicPr>
            <p:cNvPr id="140" name="Grafik 139">
              <a:extLst>
                <a:ext uri="{FF2B5EF4-FFF2-40B4-BE49-F238E27FC236}">
                  <a16:creationId xmlns:a16="http://schemas.microsoft.com/office/drawing/2014/main" id="{F939D264-41A8-AFDC-829C-89A8C54A0555}"/>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141" name="Grafik 140">
              <a:extLst>
                <a:ext uri="{FF2B5EF4-FFF2-40B4-BE49-F238E27FC236}">
                  <a16:creationId xmlns:a16="http://schemas.microsoft.com/office/drawing/2014/main" id="{1675B58A-A53B-688B-FC37-0FC80E119CD7}"/>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142" name="Grafik 141">
              <a:extLst>
                <a:ext uri="{FF2B5EF4-FFF2-40B4-BE49-F238E27FC236}">
                  <a16:creationId xmlns:a16="http://schemas.microsoft.com/office/drawing/2014/main" id="{094E2FA1-4F2A-EF07-1FF4-5C82DC52C213}"/>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143" name="Grafik 142">
              <a:extLst>
                <a:ext uri="{FF2B5EF4-FFF2-40B4-BE49-F238E27FC236}">
                  <a16:creationId xmlns:a16="http://schemas.microsoft.com/office/drawing/2014/main" id="{46A97FF0-5C50-B9BE-7BD5-71046047DAAA}"/>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144" name="Grafik 143">
              <a:extLst>
                <a:ext uri="{FF2B5EF4-FFF2-40B4-BE49-F238E27FC236}">
                  <a16:creationId xmlns:a16="http://schemas.microsoft.com/office/drawing/2014/main" id="{2139F125-A9EC-36DA-471A-6338592C60DD}"/>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145" name="Grafik 144">
              <a:extLst>
                <a:ext uri="{FF2B5EF4-FFF2-40B4-BE49-F238E27FC236}">
                  <a16:creationId xmlns:a16="http://schemas.microsoft.com/office/drawing/2014/main" id="{5A8EA37B-AB22-222D-9B91-82E71C32A7AB}"/>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146" name="Grafik 145">
              <a:extLst>
                <a:ext uri="{FF2B5EF4-FFF2-40B4-BE49-F238E27FC236}">
                  <a16:creationId xmlns:a16="http://schemas.microsoft.com/office/drawing/2014/main" id="{67166511-09A4-CDC7-4EE6-4A4F5E8ACA46}"/>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147" name="Grafik 146">
              <a:extLst>
                <a:ext uri="{FF2B5EF4-FFF2-40B4-BE49-F238E27FC236}">
                  <a16:creationId xmlns:a16="http://schemas.microsoft.com/office/drawing/2014/main" id="{5042448F-2EFD-906F-71BD-FFE5E0964752}"/>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148" name="Grafik 147">
              <a:extLst>
                <a:ext uri="{FF2B5EF4-FFF2-40B4-BE49-F238E27FC236}">
                  <a16:creationId xmlns:a16="http://schemas.microsoft.com/office/drawing/2014/main" id="{F5D934BD-23A0-4023-F1AE-7DED6BFC6EC5}"/>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149" name="Grafik 148">
              <a:extLst>
                <a:ext uri="{FF2B5EF4-FFF2-40B4-BE49-F238E27FC236}">
                  <a16:creationId xmlns:a16="http://schemas.microsoft.com/office/drawing/2014/main" id="{125987B4-6A45-7ACF-ACE3-5150065EA9A8}"/>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150" name="Grafik 149">
              <a:extLst>
                <a:ext uri="{FF2B5EF4-FFF2-40B4-BE49-F238E27FC236}">
                  <a16:creationId xmlns:a16="http://schemas.microsoft.com/office/drawing/2014/main" id="{1DDF9930-EC54-507A-E5FE-7911F230D8A0}"/>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151" name="Grafik 150">
              <a:extLst>
                <a:ext uri="{FF2B5EF4-FFF2-40B4-BE49-F238E27FC236}">
                  <a16:creationId xmlns:a16="http://schemas.microsoft.com/office/drawing/2014/main" id="{E712287D-7BA3-EF3C-37DB-0417317D619E}"/>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152" name="Grafik 151">
              <a:extLst>
                <a:ext uri="{FF2B5EF4-FFF2-40B4-BE49-F238E27FC236}">
                  <a16:creationId xmlns:a16="http://schemas.microsoft.com/office/drawing/2014/main" id="{3E22545F-B7AE-EC43-A91C-EADC1F56B332}"/>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153" name="Grafik 152">
              <a:extLst>
                <a:ext uri="{FF2B5EF4-FFF2-40B4-BE49-F238E27FC236}">
                  <a16:creationId xmlns:a16="http://schemas.microsoft.com/office/drawing/2014/main" id="{84B67BC8-C812-5CBD-9793-B726CFF2BA6A}"/>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154" name="Grafik 153">
              <a:extLst>
                <a:ext uri="{FF2B5EF4-FFF2-40B4-BE49-F238E27FC236}">
                  <a16:creationId xmlns:a16="http://schemas.microsoft.com/office/drawing/2014/main" id="{FDA4C26B-2D7B-0190-0163-E03D84F529F3}"/>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155" name="Grafik 154">
              <a:extLst>
                <a:ext uri="{FF2B5EF4-FFF2-40B4-BE49-F238E27FC236}">
                  <a16:creationId xmlns:a16="http://schemas.microsoft.com/office/drawing/2014/main" id="{EBA92034-268B-2161-12D5-ADC5DF067C9A}"/>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156" name="Grafik 155">
              <a:extLst>
                <a:ext uri="{FF2B5EF4-FFF2-40B4-BE49-F238E27FC236}">
                  <a16:creationId xmlns:a16="http://schemas.microsoft.com/office/drawing/2014/main" id="{D66DFC0E-D7FF-8362-8A1A-DA30509E23B6}"/>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157" name="Grafik 156">
              <a:extLst>
                <a:ext uri="{FF2B5EF4-FFF2-40B4-BE49-F238E27FC236}">
                  <a16:creationId xmlns:a16="http://schemas.microsoft.com/office/drawing/2014/main" id="{BBC8F03F-D57F-1E4B-4D1B-F9E101420B04}"/>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158" name="Grafik 157">
              <a:extLst>
                <a:ext uri="{FF2B5EF4-FFF2-40B4-BE49-F238E27FC236}">
                  <a16:creationId xmlns:a16="http://schemas.microsoft.com/office/drawing/2014/main" id="{8A147578-0DCB-7ADF-7A22-8D881AECA9BC}"/>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159" name="Grafik 158">
              <a:extLst>
                <a:ext uri="{FF2B5EF4-FFF2-40B4-BE49-F238E27FC236}">
                  <a16:creationId xmlns:a16="http://schemas.microsoft.com/office/drawing/2014/main" id="{BC2E4DF7-9519-14E7-65FE-648FC874D2DB}"/>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18" name="row6">
            <a:extLst>
              <a:ext uri="{FF2B5EF4-FFF2-40B4-BE49-F238E27FC236}">
                <a16:creationId xmlns:a16="http://schemas.microsoft.com/office/drawing/2014/main" id="{9E7A9EE5-3874-6137-01BA-EE6A5BF8EE85}"/>
              </a:ext>
            </a:extLst>
          </p:cNvPr>
          <p:cNvGrpSpPr/>
          <p:nvPr/>
        </p:nvGrpSpPr>
        <p:grpSpPr>
          <a:xfrm>
            <a:off x="146178" y="3977988"/>
            <a:ext cx="12141969" cy="1201454"/>
            <a:chOff x="0" y="3362325"/>
            <a:chExt cx="12141969" cy="1201454"/>
          </a:xfrm>
        </p:grpSpPr>
        <p:pic>
          <p:nvPicPr>
            <p:cNvPr id="19" name="Grafik 18">
              <a:extLst>
                <a:ext uri="{FF2B5EF4-FFF2-40B4-BE49-F238E27FC236}">
                  <a16:creationId xmlns:a16="http://schemas.microsoft.com/office/drawing/2014/main" id="{A10F162F-5F4E-74C1-29E1-2AF3D65042B5}"/>
                </a:ext>
              </a:extLst>
            </p:cNvPr>
            <p:cNvPicPr>
              <a:picLocks noChangeAspect="1"/>
            </p:cNvPicPr>
            <p:nvPr/>
          </p:nvPicPr>
          <p:blipFill>
            <a:blip r:embed="rId2"/>
            <a:stretch>
              <a:fillRect/>
            </a:stretch>
          </p:blipFill>
          <p:spPr>
            <a:xfrm>
              <a:off x="0" y="3362325"/>
              <a:ext cx="1381508" cy="1201454"/>
            </a:xfrm>
            <a:prstGeom prst="rect">
              <a:avLst/>
            </a:prstGeom>
          </p:spPr>
        </p:pic>
        <p:pic>
          <p:nvPicPr>
            <p:cNvPr id="20" name="Grafik 19">
              <a:extLst>
                <a:ext uri="{FF2B5EF4-FFF2-40B4-BE49-F238E27FC236}">
                  <a16:creationId xmlns:a16="http://schemas.microsoft.com/office/drawing/2014/main" id="{89FFF693-0A4B-27F1-FA90-6078A4583302}"/>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21" name="Grafik 20">
              <a:extLst>
                <a:ext uri="{FF2B5EF4-FFF2-40B4-BE49-F238E27FC236}">
                  <a16:creationId xmlns:a16="http://schemas.microsoft.com/office/drawing/2014/main" id="{14B677B0-E7C3-72EC-5C4E-C19B91F0B5FC}"/>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22" name="Grafik 21">
              <a:extLst>
                <a:ext uri="{FF2B5EF4-FFF2-40B4-BE49-F238E27FC236}">
                  <a16:creationId xmlns:a16="http://schemas.microsoft.com/office/drawing/2014/main" id="{8234B457-9D67-81EC-7BBF-1E94EB071408}"/>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23" name="Grafik 22">
              <a:extLst>
                <a:ext uri="{FF2B5EF4-FFF2-40B4-BE49-F238E27FC236}">
                  <a16:creationId xmlns:a16="http://schemas.microsoft.com/office/drawing/2014/main" id="{7276F7BC-249E-75F7-4A79-02AF7048918F}"/>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24" name="Grafik 23">
              <a:extLst>
                <a:ext uri="{FF2B5EF4-FFF2-40B4-BE49-F238E27FC236}">
                  <a16:creationId xmlns:a16="http://schemas.microsoft.com/office/drawing/2014/main" id="{1A9ECB99-EB34-1CD1-C519-E9FC1AFC1253}"/>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25" name="Grafik 24">
              <a:extLst>
                <a:ext uri="{FF2B5EF4-FFF2-40B4-BE49-F238E27FC236}">
                  <a16:creationId xmlns:a16="http://schemas.microsoft.com/office/drawing/2014/main" id="{04E6157E-6ECA-2803-5C64-5B5A662ED90D}"/>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26" name="Grafik 25">
              <a:extLst>
                <a:ext uri="{FF2B5EF4-FFF2-40B4-BE49-F238E27FC236}">
                  <a16:creationId xmlns:a16="http://schemas.microsoft.com/office/drawing/2014/main" id="{2E7C0E03-8839-F293-AEA1-7852E930AD3D}"/>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27" name="Grafik 26">
              <a:extLst>
                <a:ext uri="{FF2B5EF4-FFF2-40B4-BE49-F238E27FC236}">
                  <a16:creationId xmlns:a16="http://schemas.microsoft.com/office/drawing/2014/main" id="{7025AC0E-24DC-B2E0-4127-1BA11A9D3F10}"/>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28" name="Grafik 27">
              <a:extLst>
                <a:ext uri="{FF2B5EF4-FFF2-40B4-BE49-F238E27FC236}">
                  <a16:creationId xmlns:a16="http://schemas.microsoft.com/office/drawing/2014/main" id="{6B44BC20-1210-BB88-FEAF-3D32EBBED5B6}"/>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29" name="Grafik 28">
              <a:extLst>
                <a:ext uri="{FF2B5EF4-FFF2-40B4-BE49-F238E27FC236}">
                  <a16:creationId xmlns:a16="http://schemas.microsoft.com/office/drawing/2014/main" id="{4EEB575F-A0A4-5BFE-6242-234130CCD201}"/>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30" name="Grafik 29">
              <a:extLst>
                <a:ext uri="{FF2B5EF4-FFF2-40B4-BE49-F238E27FC236}">
                  <a16:creationId xmlns:a16="http://schemas.microsoft.com/office/drawing/2014/main" id="{71E825F5-CB99-7356-7205-17CC91A7DF20}"/>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31" name="Grafik 30">
              <a:extLst>
                <a:ext uri="{FF2B5EF4-FFF2-40B4-BE49-F238E27FC236}">
                  <a16:creationId xmlns:a16="http://schemas.microsoft.com/office/drawing/2014/main" id="{18B16C95-3E36-A760-3AB9-18D0ABA90205}"/>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32" name="Grafik 31">
              <a:extLst>
                <a:ext uri="{FF2B5EF4-FFF2-40B4-BE49-F238E27FC236}">
                  <a16:creationId xmlns:a16="http://schemas.microsoft.com/office/drawing/2014/main" id="{FFBDB31F-421D-9156-1482-181A611EFA93}"/>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33" name="Grafik 32">
              <a:extLst>
                <a:ext uri="{FF2B5EF4-FFF2-40B4-BE49-F238E27FC236}">
                  <a16:creationId xmlns:a16="http://schemas.microsoft.com/office/drawing/2014/main" id="{B2FFC66D-DEFC-58DC-8081-154438E975C9}"/>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34" name="Grafik 33">
              <a:extLst>
                <a:ext uri="{FF2B5EF4-FFF2-40B4-BE49-F238E27FC236}">
                  <a16:creationId xmlns:a16="http://schemas.microsoft.com/office/drawing/2014/main" id="{F2ECF027-FB4C-1959-F32C-9656BDE4A0FF}"/>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35" name="Grafik 34">
              <a:extLst>
                <a:ext uri="{FF2B5EF4-FFF2-40B4-BE49-F238E27FC236}">
                  <a16:creationId xmlns:a16="http://schemas.microsoft.com/office/drawing/2014/main" id="{887F488C-C26D-595C-0A5B-08C7F9BDD831}"/>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36" name="Grafik 35">
              <a:extLst>
                <a:ext uri="{FF2B5EF4-FFF2-40B4-BE49-F238E27FC236}">
                  <a16:creationId xmlns:a16="http://schemas.microsoft.com/office/drawing/2014/main" id="{F88EF8E8-2FB4-BF27-2E82-AFBAD0002724}"/>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37" name="row5">
            <a:extLst>
              <a:ext uri="{FF2B5EF4-FFF2-40B4-BE49-F238E27FC236}">
                <a16:creationId xmlns:a16="http://schemas.microsoft.com/office/drawing/2014/main" id="{4A01F9A9-6233-BF39-5BCB-92DAD61EFF77}"/>
              </a:ext>
            </a:extLst>
          </p:cNvPr>
          <p:cNvGrpSpPr/>
          <p:nvPr/>
        </p:nvGrpSpPr>
        <p:grpSpPr>
          <a:xfrm>
            <a:off x="-453356" y="3988850"/>
            <a:ext cx="13462788" cy="1201454"/>
            <a:chOff x="-599534" y="2607258"/>
            <a:chExt cx="13462788" cy="1201454"/>
          </a:xfrm>
        </p:grpSpPr>
        <p:pic>
          <p:nvPicPr>
            <p:cNvPr id="38" name="Grafik 37">
              <a:extLst>
                <a:ext uri="{FF2B5EF4-FFF2-40B4-BE49-F238E27FC236}">
                  <a16:creationId xmlns:a16="http://schemas.microsoft.com/office/drawing/2014/main" id="{32D8B8DD-EC80-0FF7-4C4A-FDF4AC007644}"/>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39" name="Grafik 38">
              <a:extLst>
                <a:ext uri="{FF2B5EF4-FFF2-40B4-BE49-F238E27FC236}">
                  <a16:creationId xmlns:a16="http://schemas.microsoft.com/office/drawing/2014/main" id="{A6E64587-9F2F-8FF4-11F3-ED6A4ECBB194}"/>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40" name="Grafik 39">
              <a:extLst>
                <a:ext uri="{FF2B5EF4-FFF2-40B4-BE49-F238E27FC236}">
                  <a16:creationId xmlns:a16="http://schemas.microsoft.com/office/drawing/2014/main" id="{6E65CDAD-6473-BEE0-A524-34B332A15F0C}"/>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41" name="Grafik 40">
              <a:extLst>
                <a:ext uri="{FF2B5EF4-FFF2-40B4-BE49-F238E27FC236}">
                  <a16:creationId xmlns:a16="http://schemas.microsoft.com/office/drawing/2014/main" id="{C025F540-6E6A-D940-109D-1418BCFFB9B7}"/>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42" name="Grafik 41">
              <a:extLst>
                <a:ext uri="{FF2B5EF4-FFF2-40B4-BE49-F238E27FC236}">
                  <a16:creationId xmlns:a16="http://schemas.microsoft.com/office/drawing/2014/main" id="{88C85DC9-00D4-F067-DF1A-DE2D67A9CAAE}"/>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43" name="Grafik 42">
              <a:extLst>
                <a:ext uri="{FF2B5EF4-FFF2-40B4-BE49-F238E27FC236}">
                  <a16:creationId xmlns:a16="http://schemas.microsoft.com/office/drawing/2014/main" id="{3C36EF65-C0BC-A755-9A01-E62ACE881B33}"/>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44" name="Grafik 43">
              <a:extLst>
                <a:ext uri="{FF2B5EF4-FFF2-40B4-BE49-F238E27FC236}">
                  <a16:creationId xmlns:a16="http://schemas.microsoft.com/office/drawing/2014/main" id="{08C0E8AE-7C5C-E580-B1C0-667C0CE3627D}"/>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45" name="Grafik 44">
              <a:extLst>
                <a:ext uri="{FF2B5EF4-FFF2-40B4-BE49-F238E27FC236}">
                  <a16:creationId xmlns:a16="http://schemas.microsoft.com/office/drawing/2014/main" id="{C8EF5DEC-E868-CF33-2AB0-34CB129666A5}"/>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46" name="Grafik 45">
              <a:extLst>
                <a:ext uri="{FF2B5EF4-FFF2-40B4-BE49-F238E27FC236}">
                  <a16:creationId xmlns:a16="http://schemas.microsoft.com/office/drawing/2014/main" id="{018E084A-D80E-28DF-704E-F2CC76190313}"/>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47" name="Grafik 46">
              <a:extLst>
                <a:ext uri="{FF2B5EF4-FFF2-40B4-BE49-F238E27FC236}">
                  <a16:creationId xmlns:a16="http://schemas.microsoft.com/office/drawing/2014/main" id="{28FF9100-3A82-86A2-1F87-C6E41011ED7E}"/>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48" name="Grafik 47">
              <a:extLst>
                <a:ext uri="{FF2B5EF4-FFF2-40B4-BE49-F238E27FC236}">
                  <a16:creationId xmlns:a16="http://schemas.microsoft.com/office/drawing/2014/main" id="{C3ABF9C6-E4E2-ED12-6BE6-E4651E4787BF}"/>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49" name="Grafik 48">
              <a:extLst>
                <a:ext uri="{FF2B5EF4-FFF2-40B4-BE49-F238E27FC236}">
                  <a16:creationId xmlns:a16="http://schemas.microsoft.com/office/drawing/2014/main" id="{9CDF36BA-810E-DDC2-8976-8AA58312E99F}"/>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50" name="Grafik 49">
              <a:extLst>
                <a:ext uri="{FF2B5EF4-FFF2-40B4-BE49-F238E27FC236}">
                  <a16:creationId xmlns:a16="http://schemas.microsoft.com/office/drawing/2014/main" id="{84D016A9-5CB0-9C8B-5483-0936B1B73C9E}"/>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51" name="Grafik 50">
              <a:extLst>
                <a:ext uri="{FF2B5EF4-FFF2-40B4-BE49-F238E27FC236}">
                  <a16:creationId xmlns:a16="http://schemas.microsoft.com/office/drawing/2014/main" id="{F84266D2-C44A-7C61-7832-0AD7CD8A623E}"/>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52" name="Grafik 51">
              <a:extLst>
                <a:ext uri="{FF2B5EF4-FFF2-40B4-BE49-F238E27FC236}">
                  <a16:creationId xmlns:a16="http://schemas.microsoft.com/office/drawing/2014/main" id="{919A94B5-3263-FFA4-7DF2-811C29973D8B}"/>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53" name="Grafik 52">
              <a:extLst>
                <a:ext uri="{FF2B5EF4-FFF2-40B4-BE49-F238E27FC236}">
                  <a16:creationId xmlns:a16="http://schemas.microsoft.com/office/drawing/2014/main" id="{21C5F4AF-8BED-4B97-990B-C24B4A1DF4D1}"/>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54" name="Grafik 53">
              <a:extLst>
                <a:ext uri="{FF2B5EF4-FFF2-40B4-BE49-F238E27FC236}">
                  <a16:creationId xmlns:a16="http://schemas.microsoft.com/office/drawing/2014/main" id="{78E34AF4-780E-83BD-1131-BCDD9D3C0D65}"/>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55" name="Grafik 54">
              <a:extLst>
                <a:ext uri="{FF2B5EF4-FFF2-40B4-BE49-F238E27FC236}">
                  <a16:creationId xmlns:a16="http://schemas.microsoft.com/office/drawing/2014/main" id="{CD360274-3E22-77D5-DFC0-F32AC518726C}"/>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56" name="Grafik 55">
              <a:extLst>
                <a:ext uri="{FF2B5EF4-FFF2-40B4-BE49-F238E27FC236}">
                  <a16:creationId xmlns:a16="http://schemas.microsoft.com/office/drawing/2014/main" id="{C98364E6-697F-388A-71C6-ECB6C7C52185}"/>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57" name="Grafik 56">
              <a:extLst>
                <a:ext uri="{FF2B5EF4-FFF2-40B4-BE49-F238E27FC236}">
                  <a16:creationId xmlns:a16="http://schemas.microsoft.com/office/drawing/2014/main" id="{96A90283-666D-515D-14BB-91E327C7F575}"/>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58" name="row4">
            <a:extLst>
              <a:ext uri="{FF2B5EF4-FFF2-40B4-BE49-F238E27FC236}">
                <a16:creationId xmlns:a16="http://schemas.microsoft.com/office/drawing/2014/main" id="{99561D7F-CAEB-5D00-9AC1-6ABEAC1D86CA}"/>
              </a:ext>
            </a:extLst>
          </p:cNvPr>
          <p:cNvGrpSpPr/>
          <p:nvPr/>
        </p:nvGrpSpPr>
        <p:grpSpPr>
          <a:xfrm>
            <a:off x="0" y="3987046"/>
            <a:ext cx="12141969" cy="1201454"/>
            <a:chOff x="0" y="3362325"/>
            <a:chExt cx="12141969" cy="1201454"/>
          </a:xfrm>
        </p:grpSpPr>
        <p:pic>
          <p:nvPicPr>
            <p:cNvPr id="59" name="Grafik 58">
              <a:extLst>
                <a:ext uri="{FF2B5EF4-FFF2-40B4-BE49-F238E27FC236}">
                  <a16:creationId xmlns:a16="http://schemas.microsoft.com/office/drawing/2014/main" id="{19037A09-9417-A51B-5441-626282B52C54}"/>
                </a:ext>
              </a:extLst>
            </p:cNvPr>
            <p:cNvPicPr>
              <a:picLocks noChangeAspect="1"/>
            </p:cNvPicPr>
            <p:nvPr/>
          </p:nvPicPr>
          <p:blipFill>
            <a:blip r:embed="rId2"/>
            <a:stretch>
              <a:fillRect/>
            </a:stretch>
          </p:blipFill>
          <p:spPr>
            <a:xfrm>
              <a:off x="0" y="3362325"/>
              <a:ext cx="1381508" cy="1201454"/>
            </a:xfrm>
            <a:prstGeom prst="rect">
              <a:avLst/>
            </a:prstGeom>
          </p:spPr>
        </p:pic>
        <p:pic>
          <p:nvPicPr>
            <p:cNvPr id="60" name="Grafik 59">
              <a:extLst>
                <a:ext uri="{FF2B5EF4-FFF2-40B4-BE49-F238E27FC236}">
                  <a16:creationId xmlns:a16="http://schemas.microsoft.com/office/drawing/2014/main" id="{381C927B-2430-9A1A-B146-DC35748857D9}"/>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61" name="Grafik 60">
              <a:extLst>
                <a:ext uri="{FF2B5EF4-FFF2-40B4-BE49-F238E27FC236}">
                  <a16:creationId xmlns:a16="http://schemas.microsoft.com/office/drawing/2014/main" id="{DFCE8A9F-0C5A-DB05-47FF-C16AED401012}"/>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62" name="Grafik 61">
              <a:extLst>
                <a:ext uri="{FF2B5EF4-FFF2-40B4-BE49-F238E27FC236}">
                  <a16:creationId xmlns:a16="http://schemas.microsoft.com/office/drawing/2014/main" id="{94C5D2BB-889B-00D7-ED4E-19EB9F232873}"/>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63" name="Grafik 62">
              <a:extLst>
                <a:ext uri="{FF2B5EF4-FFF2-40B4-BE49-F238E27FC236}">
                  <a16:creationId xmlns:a16="http://schemas.microsoft.com/office/drawing/2014/main" id="{80D5D310-B038-775B-B51D-46FA75E6D44B}"/>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64" name="Grafik 63">
              <a:extLst>
                <a:ext uri="{FF2B5EF4-FFF2-40B4-BE49-F238E27FC236}">
                  <a16:creationId xmlns:a16="http://schemas.microsoft.com/office/drawing/2014/main" id="{22985214-6CFE-8BD8-B785-D15869A3D3B6}"/>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65" name="Grafik 64">
              <a:extLst>
                <a:ext uri="{FF2B5EF4-FFF2-40B4-BE49-F238E27FC236}">
                  <a16:creationId xmlns:a16="http://schemas.microsoft.com/office/drawing/2014/main" id="{2217D064-A952-085C-BD8F-705E58A45356}"/>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66" name="Grafik 65">
              <a:extLst>
                <a:ext uri="{FF2B5EF4-FFF2-40B4-BE49-F238E27FC236}">
                  <a16:creationId xmlns:a16="http://schemas.microsoft.com/office/drawing/2014/main" id="{24F1065F-9A7A-73B9-5D2A-7F94B2BC5773}"/>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67" name="Grafik 66">
              <a:extLst>
                <a:ext uri="{FF2B5EF4-FFF2-40B4-BE49-F238E27FC236}">
                  <a16:creationId xmlns:a16="http://schemas.microsoft.com/office/drawing/2014/main" id="{575D48A1-A0B4-D04B-1112-B865A5170C1F}"/>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68" name="Grafik 67">
              <a:extLst>
                <a:ext uri="{FF2B5EF4-FFF2-40B4-BE49-F238E27FC236}">
                  <a16:creationId xmlns:a16="http://schemas.microsoft.com/office/drawing/2014/main" id="{EA3FB75D-475E-6575-91A7-D70B071C40B2}"/>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69" name="Grafik 68">
              <a:extLst>
                <a:ext uri="{FF2B5EF4-FFF2-40B4-BE49-F238E27FC236}">
                  <a16:creationId xmlns:a16="http://schemas.microsoft.com/office/drawing/2014/main" id="{D6474A35-0E56-1079-0EDE-C4246CF96C0D}"/>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70" name="Grafik 69">
              <a:extLst>
                <a:ext uri="{FF2B5EF4-FFF2-40B4-BE49-F238E27FC236}">
                  <a16:creationId xmlns:a16="http://schemas.microsoft.com/office/drawing/2014/main" id="{76336E07-3B1B-833B-F7A4-8CFD7F488077}"/>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71" name="Grafik 70">
              <a:extLst>
                <a:ext uri="{FF2B5EF4-FFF2-40B4-BE49-F238E27FC236}">
                  <a16:creationId xmlns:a16="http://schemas.microsoft.com/office/drawing/2014/main" id="{5174E45F-3FE9-7797-3BB0-8D1BBDDE1CFC}"/>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72" name="Grafik 71">
              <a:extLst>
                <a:ext uri="{FF2B5EF4-FFF2-40B4-BE49-F238E27FC236}">
                  <a16:creationId xmlns:a16="http://schemas.microsoft.com/office/drawing/2014/main" id="{C241ECEB-A1D8-4A77-F98D-B0BC00E7AE43}"/>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73" name="Grafik 72">
              <a:extLst>
                <a:ext uri="{FF2B5EF4-FFF2-40B4-BE49-F238E27FC236}">
                  <a16:creationId xmlns:a16="http://schemas.microsoft.com/office/drawing/2014/main" id="{B15D149E-94E1-F250-85D7-FCBDEDD4C144}"/>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74" name="Grafik 73">
              <a:extLst>
                <a:ext uri="{FF2B5EF4-FFF2-40B4-BE49-F238E27FC236}">
                  <a16:creationId xmlns:a16="http://schemas.microsoft.com/office/drawing/2014/main" id="{7DD92426-FD4F-5C27-E6BB-6FAFB4760875}"/>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75" name="Grafik 74">
              <a:extLst>
                <a:ext uri="{FF2B5EF4-FFF2-40B4-BE49-F238E27FC236}">
                  <a16:creationId xmlns:a16="http://schemas.microsoft.com/office/drawing/2014/main" id="{2834E52A-9101-262C-A56F-E904DA32997F}"/>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76" name="Grafik 75">
              <a:extLst>
                <a:ext uri="{FF2B5EF4-FFF2-40B4-BE49-F238E27FC236}">
                  <a16:creationId xmlns:a16="http://schemas.microsoft.com/office/drawing/2014/main" id="{5AF88DF4-B1EB-FC2F-6DBA-032D91FC43F4}"/>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77" name="row3">
            <a:extLst>
              <a:ext uri="{FF2B5EF4-FFF2-40B4-BE49-F238E27FC236}">
                <a16:creationId xmlns:a16="http://schemas.microsoft.com/office/drawing/2014/main" id="{266785BD-144D-1244-1936-A86BF5CA9087}"/>
              </a:ext>
            </a:extLst>
          </p:cNvPr>
          <p:cNvGrpSpPr/>
          <p:nvPr/>
        </p:nvGrpSpPr>
        <p:grpSpPr>
          <a:xfrm>
            <a:off x="-599534" y="3991558"/>
            <a:ext cx="13462788" cy="1201454"/>
            <a:chOff x="-599534" y="2607258"/>
            <a:chExt cx="13462788" cy="1201454"/>
          </a:xfrm>
        </p:grpSpPr>
        <p:pic>
          <p:nvPicPr>
            <p:cNvPr id="78" name="Grafik 77">
              <a:extLst>
                <a:ext uri="{FF2B5EF4-FFF2-40B4-BE49-F238E27FC236}">
                  <a16:creationId xmlns:a16="http://schemas.microsoft.com/office/drawing/2014/main" id="{8D82D2A9-CE7A-9677-D490-3C3FFC026420}"/>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79" name="Grafik 78">
              <a:extLst>
                <a:ext uri="{FF2B5EF4-FFF2-40B4-BE49-F238E27FC236}">
                  <a16:creationId xmlns:a16="http://schemas.microsoft.com/office/drawing/2014/main" id="{82C069EB-4B75-5F17-E34D-CB781D2EB005}"/>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80" name="Grafik 79">
              <a:extLst>
                <a:ext uri="{FF2B5EF4-FFF2-40B4-BE49-F238E27FC236}">
                  <a16:creationId xmlns:a16="http://schemas.microsoft.com/office/drawing/2014/main" id="{84C8A1D9-A0E6-B429-90A7-0AA7EFB5AA00}"/>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81" name="Grafik 80">
              <a:extLst>
                <a:ext uri="{FF2B5EF4-FFF2-40B4-BE49-F238E27FC236}">
                  <a16:creationId xmlns:a16="http://schemas.microsoft.com/office/drawing/2014/main" id="{12E34C55-EF00-ABE4-094C-D322476B76D6}"/>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82" name="Grafik 81">
              <a:extLst>
                <a:ext uri="{FF2B5EF4-FFF2-40B4-BE49-F238E27FC236}">
                  <a16:creationId xmlns:a16="http://schemas.microsoft.com/office/drawing/2014/main" id="{2C7E8423-8AE3-57B1-C653-0AEB6D3C7F69}"/>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83" name="Grafik 82">
              <a:extLst>
                <a:ext uri="{FF2B5EF4-FFF2-40B4-BE49-F238E27FC236}">
                  <a16:creationId xmlns:a16="http://schemas.microsoft.com/office/drawing/2014/main" id="{CE4E94A8-EE9D-9159-62A6-E16630DAEF1B}"/>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84" name="Grafik 83">
              <a:extLst>
                <a:ext uri="{FF2B5EF4-FFF2-40B4-BE49-F238E27FC236}">
                  <a16:creationId xmlns:a16="http://schemas.microsoft.com/office/drawing/2014/main" id="{D98182A0-897A-1E1F-DFE5-D251A77544C2}"/>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85" name="Grafik 84">
              <a:extLst>
                <a:ext uri="{FF2B5EF4-FFF2-40B4-BE49-F238E27FC236}">
                  <a16:creationId xmlns:a16="http://schemas.microsoft.com/office/drawing/2014/main" id="{6E8A0C9A-5401-6B7A-2D98-10DE5F503DDF}"/>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86" name="Grafik 85">
              <a:extLst>
                <a:ext uri="{FF2B5EF4-FFF2-40B4-BE49-F238E27FC236}">
                  <a16:creationId xmlns:a16="http://schemas.microsoft.com/office/drawing/2014/main" id="{E89FD358-306B-658E-3397-61E91F9ECF2E}"/>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87" name="Grafik 86">
              <a:extLst>
                <a:ext uri="{FF2B5EF4-FFF2-40B4-BE49-F238E27FC236}">
                  <a16:creationId xmlns:a16="http://schemas.microsoft.com/office/drawing/2014/main" id="{4BAEA479-8731-08B9-0A15-8D54248EE277}"/>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88" name="Grafik 87">
              <a:extLst>
                <a:ext uri="{FF2B5EF4-FFF2-40B4-BE49-F238E27FC236}">
                  <a16:creationId xmlns:a16="http://schemas.microsoft.com/office/drawing/2014/main" id="{146809EF-B198-0058-DE94-F9F6A37B73CD}"/>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89" name="Grafik 88">
              <a:extLst>
                <a:ext uri="{FF2B5EF4-FFF2-40B4-BE49-F238E27FC236}">
                  <a16:creationId xmlns:a16="http://schemas.microsoft.com/office/drawing/2014/main" id="{42CC2385-6567-D303-7668-57D0BB57FA4B}"/>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90" name="Grafik 89">
              <a:extLst>
                <a:ext uri="{FF2B5EF4-FFF2-40B4-BE49-F238E27FC236}">
                  <a16:creationId xmlns:a16="http://schemas.microsoft.com/office/drawing/2014/main" id="{25BA1609-615A-5385-7ACC-B2BCDE10FC70}"/>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91" name="Grafik 90">
              <a:extLst>
                <a:ext uri="{FF2B5EF4-FFF2-40B4-BE49-F238E27FC236}">
                  <a16:creationId xmlns:a16="http://schemas.microsoft.com/office/drawing/2014/main" id="{6E0E1C12-B521-E019-4242-513C8214BE7E}"/>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92" name="Grafik 91">
              <a:extLst>
                <a:ext uri="{FF2B5EF4-FFF2-40B4-BE49-F238E27FC236}">
                  <a16:creationId xmlns:a16="http://schemas.microsoft.com/office/drawing/2014/main" id="{67FC695D-B140-F46E-2637-D7747154DC45}"/>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93" name="Grafik 92">
              <a:extLst>
                <a:ext uri="{FF2B5EF4-FFF2-40B4-BE49-F238E27FC236}">
                  <a16:creationId xmlns:a16="http://schemas.microsoft.com/office/drawing/2014/main" id="{B46CF0EB-3274-08F8-CFEC-F4FE13938246}"/>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94" name="Grafik 93">
              <a:extLst>
                <a:ext uri="{FF2B5EF4-FFF2-40B4-BE49-F238E27FC236}">
                  <a16:creationId xmlns:a16="http://schemas.microsoft.com/office/drawing/2014/main" id="{36834C84-1703-12B0-9361-261A0AC01F5A}"/>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95" name="Grafik 94">
              <a:extLst>
                <a:ext uri="{FF2B5EF4-FFF2-40B4-BE49-F238E27FC236}">
                  <a16:creationId xmlns:a16="http://schemas.microsoft.com/office/drawing/2014/main" id="{1639B3AA-D42B-FA68-63CE-F58B27C74094}"/>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96" name="Grafik 95">
              <a:extLst>
                <a:ext uri="{FF2B5EF4-FFF2-40B4-BE49-F238E27FC236}">
                  <a16:creationId xmlns:a16="http://schemas.microsoft.com/office/drawing/2014/main" id="{1849C761-1E61-6539-9D36-A4BC99640887}"/>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97" name="Grafik 96">
              <a:extLst>
                <a:ext uri="{FF2B5EF4-FFF2-40B4-BE49-F238E27FC236}">
                  <a16:creationId xmlns:a16="http://schemas.microsoft.com/office/drawing/2014/main" id="{03F31A2B-C428-1FB5-4AF7-371518998F49}"/>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grpSp>
        <p:nvGrpSpPr>
          <p:cNvPr id="98" name="row2">
            <a:extLst>
              <a:ext uri="{FF2B5EF4-FFF2-40B4-BE49-F238E27FC236}">
                <a16:creationId xmlns:a16="http://schemas.microsoft.com/office/drawing/2014/main" id="{53734A3F-9631-5794-976F-0D1A904B3846}"/>
              </a:ext>
            </a:extLst>
          </p:cNvPr>
          <p:cNvGrpSpPr/>
          <p:nvPr/>
        </p:nvGrpSpPr>
        <p:grpSpPr>
          <a:xfrm>
            <a:off x="0" y="3978275"/>
            <a:ext cx="12141969" cy="1201454"/>
            <a:chOff x="0" y="3362325"/>
            <a:chExt cx="12141969" cy="1201454"/>
          </a:xfrm>
        </p:grpSpPr>
        <p:pic>
          <p:nvPicPr>
            <p:cNvPr id="99" name="Grafik 98">
              <a:extLst>
                <a:ext uri="{FF2B5EF4-FFF2-40B4-BE49-F238E27FC236}">
                  <a16:creationId xmlns:a16="http://schemas.microsoft.com/office/drawing/2014/main" id="{FFB0C536-D25B-C281-D0FF-724763E05C20}"/>
                </a:ext>
              </a:extLst>
            </p:cNvPr>
            <p:cNvPicPr>
              <a:picLocks noChangeAspect="1"/>
            </p:cNvPicPr>
            <p:nvPr/>
          </p:nvPicPr>
          <p:blipFill>
            <a:blip r:embed="rId2"/>
            <a:stretch>
              <a:fillRect/>
            </a:stretch>
          </p:blipFill>
          <p:spPr>
            <a:xfrm>
              <a:off x="0" y="3362325"/>
              <a:ext cx="1381508" cy="1201454"/>
            </a:xfrm>
            <a:prstGeom prst="rect">
              <a:avLst/>
            </a:prstGeom>
          </p:spPr>
        </p:pic>
        <p:pic>
          <p:nvPicPr>
            <p:cNvPr id="100" name="Grafik 99">
              <a:extLst>
                <a:ext uri="{FF2B5EF4-FFF2-40B4-BE49-F238E27FC236}">
                  <a16:creationId xmlns:a16="http://schemas.microsoft.com/office/drawing/2014/main" id="{55539953-A80C-C51D-C63C-5CDDB3B53D52}"/>
                </a:ext>
              </a:extLst>
            </p:cNvPr>
            <p:cNvPicPr>
              <a:picLocks noChangeAspect="1"/>
            </p:cNvPicPr>
            <p:nvPr/>
          </p:nvPicPr>
          <p:blipFill>
            <a:blip r:embed="rId3"/>
            <a:srcRect b="49298"/>
            <a:stretch>
              <a:fillRect/>
            </a:stretch>
          </p:blipFill>
          <p:spPr>
            <a:xfrm>
              <a:off x="443673" y="3502629"/>
              <a:ext cx="494162" cy="698532"/>
            </a:xfrm>
            <a:prstGeom prst="rect">
              <a:avLst/>
            </a:prstGeom>
          </p:spPr>
        </p:pic>
        <p:pic>
          <p:nvPicPr>
            <p:cNvPr id="101" name="Grafik 100">
              <a:extLst>
                <a:ext uri="{FF2B5EF4-FFF2-40B4-BE49-F238E27FC236}">
                  <a16:creationId xmlns:a16="http://schemas.microsoft.com/office/drawing/2014/main" id="{249FEC37-586F-9DC0-F597-343380F8E0D0}"/>
                </a:ext>
              </a:extLst>
            </p:cNvPr>
            <p:cNvPicPr>
              <a:picLocks noChangeAspect="1"/>
            </p:cNvPicPr>
            <p:nvPr/>
          </p:nvPicPr>
          <p:blipFill>
            <a:blip r:embed="rId2"/>
            <a:stretch>
              <a:fillRect/>
            </a:stretch>
          </p:blipFill>
          <p:spPr>
            <a:xfrm>
              <a:off x="1381508" y="3362325"/>
              <a:ext cx="1381508" cy="1201454"/>
            </a:xfrm>
            <a:prstGeom prst="rect">
              <a:avLst/>
            </a:prstGeom>
          </p:spPr>
        </p:pic>
        <p:pic>
          <p:nvPicPr>
            <p:cNvPr id="102" name="Grafik 101">
              <a:extLst>
                <a:ext uri="{FF2B5EF4-FFF2-40B4-BE49-F238E27FC236}">
                  <a16:creationId xmlns:a16="http://schemas.microsoft.com/office/drawing/2014/main" id="{6BC9A7BC-9416-E012-A1E7-F9CBFB7BCE7C}"/>
                </a:ext>
              </a:extLst>
            </p:cNvPr>
            <p:cNvPicPr>
              <a:picLocks noChangeAspect="1"/>
            </p:cNvPicPr>
            <p:nvPr/>
          </p:nvPicPr>
          <p:blipFill>
            <a:blip r:embed="rId4"/>
            <a:srcRect b="50081"/>
            <a:stretch>
              <a:fillRect/>
            </a:stretch>
          </p:blipFill>
          <p:spPr>
            <a:xfrm>
              <a:off x="1764492" y="3457588"/>
              <a:ext cx="615539" cy="743572"/>
            </a:xfrm>
            <a:prstGeom prst="rect">
              <a:avLst/>
            </a:prstGeom>
          </p:spPr>
        </p:pic>
        <p:pic>
          <p:nvPicPr>
            <p:cNvPr id="103" name="Grafik 102">
              <a:extLst>
                <a:ext uri="{FF2B5EF4-FFF2-40B4-BE49-F238E27FC236}">
                  <a16:creationId xmlns:a16="http://schemas.microsoft.com/office/drawing/2014/main" id="{6C4578B6-06BC-4973-97C2-54BAA1F8CD14}"/>
                </a:ext>
              </a:extLst>
            </p:cNvPr>
            <p:cNvPicPr>
              <a:picLocks noChangeAspect="1"/>
            </p:cNvPicPr>
            <p:nvPr/>
          </p:nvPicPr>
          <p:blipFill>
            <a:blip r:embed="rId2"/>
            <a:stretch>
              <a:fillRect/>
            </a:stretch>
          </p:blipFill>
          <p:spPr>
            <a:xfrm>
              <a:off x="2710129" y="3362325"/>
              <a:ext cx="1381508" cy="1201454"/>
            </a:xfrm>
            <a:prstGeom prst="rect">
              <a:avLst/>
            </a:prstGeom>
          </p:spPr>
        </p:pic>
        <p:pic>
          <p:nvPicPr>
            <p:cNvPr id="104" name="Grafik 103">
              <a:extLst>
                <a:ext uri="{FF2B5EF4-FFF2-40B4-BE49-F238E27FC236}">
                  <a16:creationId xmlns:a16="http://schemas.microsoft.com/office/drawing/2014/main" id="{AB63E6C0-9FB2-32E0-16BE-F22C4D264560}"/>
                </a:ext>
              </a:extLst>
            </p:cNvPr>
            <p:cNvPicPr>
              <a:picLocks noChangeAspect="1"/>
            </p:cNvPicPr>
            <p:nvPr/>
          </p:nvPicPr>
          <p:blipFill>
            <a:blip r:embed="rId3"/>
            <a:srcRect b="49298"/>
            <a:stretch>
              <a:fillRect/>
            </a:stretch>
          </p:blipFill>
          <p:spPr>
            <a:xfrm>
              <a:off x="3153802" y="3502629"/>
              <a:ext cx="494162" cy="698532"/>
            </a:xfrm>
            <a:prstGeom prst="rect">
              <a:avLst/>
            </a:prstGeom>
          </p:spPr>
        </p:pic>
        <p:pic>
          <p:nvPicPr>
            <p:cNvPr id="105" name="Grafik 104">
              <a:extLst>
                <a:ext uri="{FF2B5EF4-FFF2-40B4-BE49-F238E27FC236}">
                  <a16:creationId xmlns:a16="http://schemas.microsoft.com/office/drawing/2014/main" id="{974B4624-B4D6-7DF9-744F-2D19438798B0}"/>
                </a:ext>
              </a:extLst>
            </p:cNvPr>
            <p:cNvPicPr>
              <a:picLocks noChangeAspect="1"/>
            </p:cNvPicPr>
            <p:nvPr/>
          </p:nvPicPr>
          <p:blipFill>
            <a:blip r:embed="rId2"/>
            <a:stretch>
              <a:fillRect/>
            </a:stretch>
          </p:blipFill>
          <p:spPr>
            <a:xfrm>
              <a:off x="4091637" y="3362325"/>
              <a:ext cx="1381508" cy="1201454"/>
            </a:xfrm>
            <a:prstGeom prst="rect">
              <a:avLst/>
            </a:prstGeom>
          </p:spPr>
        </p:pic>
        <p:pic>
          <p:nvPicPr>
            <p:cNvPr id="106" name="Grafik 105">
              <a:extLst>
                <a:ext uri="{FF2B5EF4-FFF2-40B4-BE49-F238E27FC236}">
                  <a16:creationId xmlns:a16="http://schemas.microsoft.com/office/drawing/2014/main" id="{65300388-A577-7236-F994-3C5EFD7CA956}"/>
                </a:ext>
              </a:extLst>
            </p:cNvPr>
            <p:cNvPicPr>
              <a:picLocks noChangeAspect="1"/>
            </p:cNvPicPr>
            <p:nvPr/>
          </p:nvPicPr>
          <p:blipFill>
            <a:blip r:embed="rId4"/>
            <a:srcRect b="50081"/>
            <a:stretch>
              <a:fillRect/>
            </a:stretch>
          </p:blipFill>
          <p:spPr>
            <a:xfrm>
              <a:off x="4474621" y="3457588"/>
              <a:ext cx="615539" cy="743572"/>
            </a:xfrm>
            <a:prstGeom prst="rect">
              <a:avLst/>
            </a:prstGeom>
          </p:spPr>
        </p:pic>
        <p:pic>
          <p:nvPicPr>
            <p:cNvPr id="107" name="Grafik 106">
              <a:extLst>
                <a:ext uri="{FF2B5EF4-FFF2-40B4-BE49-F238E27FC236}">
                  <a16:creationId xmlns:a16="http://schemas.microsoft.com/office/drawing/2014/main" id="{12E2F888-DCA4-5052-9D80-5738233A9A65}"/>
                </a:ext>
              </a:extLst>
            </p:cNvPr>
            <p:cNvPicPr>
              <a:picLocks noChangeAspect="1"/>
            </p:cNvPicPr>
            <p:nvPr/>
          </p:nvPicPr>
          <p:blipFill>
            <a:blip r:embed="rId2"/>
            <a:stretch>
              <a:fillRect/>
            </a:stretch>
          </p:blipFill>
          <p:spPr>
            <a:xfrm>
              <a:off x="5340203" y="3362325"/>
              <a:ext cx="1381508" cy="1201454"/>
            </a:xfrm>
            <a:prstGeom prst="rect">
              <a:avLst/>
            </a:prstGeom>
          </p:spPr>
        </p:pic>
        <p:pic>
          <p:nvPicPr>
            <p:cNvPr id="108" name="Grafik 107">
              <a:extLst>
                <a:ext uri="{FF2B5EF4-FFF2-40B4-BE49-F238E27FC236}">
                  <a16:creationId xmlns:a16="http://schemas.microsoft.com/office/drawing/2014/main" id="{729F6AAD-9D18-D6C4-47A6-2FA5BD592427}"/>
                </a:ext>
              </a:extLst>
            </p:cNvPr>
            <p:cNvPicPr>
              <a:picLocks noChangeAspect="1"/>
            </p:cNvPicPr>
            <p:nvPr/>
          </p:nvPicPr>
          <p:blipFill>
            <a:blip r:embed="rId3"/>
            <a:srcRect b="49298"/>
            <a:stretch>
              <a:fillRect/>
            </a:stretch>
          </p:blipFill>
          <p:spPr>
            <a:xfrm>
              <a:off x="5783876" y="3502629"/>
              <a:ext cx="494162" cy="698532"/>
            </a:xfrm>
            <a:prstGeom prst="rect">
              <a:avLst/>
            </a:prstGeom>
          </p:spPr>
        </p:pic>
        <p:pic>
          <p:nvPicPr>
            <p:cNvPr id="109" name="Grafik 108">
              <a:extLst>
                <a:ext uri="{FF2B5EF4-FFF2-40B4-BE49-F238E27FC236}">
                  <a16:creationId xmlns:a16="http://schemas.microsoft.com/office/drawing/2014/main" id="{56D27FE9-DB8B-785C-0D08-41D94283C960}"/>
                </a:ext>
              </a:extLst>
            </p:cNvPr>
            <p:cNvPicPr>
              <a:picLocks noChangeAspect="1"/>
            </p:cNvPicPr>
            <p:nvPr/>
          </p:nvPicPr>
          <p:blipFill>
            <a:blip r:embed="rId2"/>
            <a:stretch>
              <a:fillRect/>
            </a:stretch>
          </p:blipFill>
          <p:spPr>
            <a:xfrm>
              <a:off x="6721711" y="3362325"/>
              <a:ext cx="1381508" cy="1201454"/>
            </a:xfrm>
            <a:prstGeom prst="rect">
              <a:avLst/>
            </a:prstGeom>
          </p:spPr>
        </p:pic>
        <p:pic>
          <p:nvPicPr>
            <p:cNvPr id="110" name="Grafik 109">
              <a:extLst>
                <a:ext uri="{FF2B5EF4-FFF2-40B4-BE49-F238E27FC236}">
                  <a16:creationId xmlns:a16="http://schemas.microsoft.com/office/drawing/2014/main" id="{E8EE3AC1-1196-30BE-41A6-CADE15CD79D2}"/>
                </a:ext>
              </a:extLst>
            </p:cNvPr>
            <p:cNvPicPr>
              <a:picLocks noChangeAspect="1"/>
            </p:cNvPicPr>
            <p:nvPr/>
          </p:nvPicPr>
          <p:blipFill>
            <a:blip r:embed="rId4"/>
            <a:srcRect b="50081"/>
            <a:stretch>
              <a:fillRect/>
            </a:stretch>
          </p:blipFill>
          <p:spPr>
            <a:xfrm>
              <a:off x="7104695" y="3457588"/>
              <a:ext cx="615539" cy="743572"/>
            </a:xfrm>
            <a:prstGeom prst="rect">
              <a:avLst/>
            </a:prstGeom>
          </p:spPr>
        </p:pic>
        <p:pic>
          <p:nvPicPr>
            <p:cNvPr id="111" name="Grafik 110">
              <a:extLst>
                <a:ext uri="{FF2B5EF4-FFF2-40B4-BE49-F238E27FC236}">
                  <a16:creationId xmlns:a16="http://schemas.microsoft.com/office/drawing/2014/main" id="{C08A0B23-110F-E76F-0FE9-4B551D3988B5}"/>
                </a:ext>
              </a:extLst>
            </p:cNvPr>
            <p:cNvPicPr>
              <a:picLocks noChangeAspect="1"/>
            </p:cNvPicPr>
            <p:nvPr/>
          </p:nvPicPr>
          <p:blipFill>
            <a:blip r:embed="rId2"/>
            <a:stretch>
              <a:fillRect/>
            </a:stretch>
          </p:blipFill>
          <p:spPr>
            <a:xfrm>
              <a:off x="8050332" y="3362325"/>
              <a:ext cx="1381508" cy="1201454"/>
            </a:xfrm>
            <a:prstGeom prst="rect">
              <a:avLst/>
            </a:prstGeom>
          </p:spPr>
        </p:pic>
        <p:pic>
          <p:nvPicPr>
            <p:cNvPr id="112" name="Grafik 111">
              <a:extLst>
                <a:ext uri="{FF2B5EF4-FFF2-40B4-BE49-F238E27FC236}">
                  <a16:creationId xmlns:a16="http://schemas.microsoft.com/office/drawing/2014/main" id="{446136B5-F011-C180-28C0-C288EED1A0C0}"/>
                </a:ext>
              </a:extLst>
            </p:cNvPr>
            <p:cNvPicPr>
              <a:picLocks noChangeAspect="1"/>
            </p:cNvPicPr>
            <p:nvPr/>
          </p:nvPicPr>
          <p:blipFill>
            <a:blip r:embed="rId3"/>
            <a:srcRect b="49298"/>
            <a:stretch>
              <a:fillRect/>
            </a:stretch>
          </p:blipFill>
          <p:spPr>
            <a:xfrm>
              <a:off x="8494005" y="3502629"/>
              <a:ext cx="494162" cy="698532"/>
            </a:xfrm>
            <a:prstGeom prst="rect">
              <a:avLst/>
            </a:prstGeom>
          </p:spPr>
        </p:pic>
        <p:pic>
          <p:nvPicPr>
            <p:cNvPr id="113" name="Grafik 112">
              <a:extLst>
                <a:ext uri="{FF2B5EF4-FFF2-40B4-BE49-F238E27FC236}">
                  <a16:creationId xmlns:a16="http://schemas.microsoft.com/office/drawing/2014/main" id="{4730129F-E35A-4C5E-3F4F-D16A211B84D2}"/>
                </a:ext>
              </a:extLst>
            </p:cNvPr>
            <p:cNvPicPr>
              <a:picLocks noChangeAspect="1"/>
            </p:cNvPicPr>
            <p:nvPr/>
          </p:nvPicPr>
          <p:blipFill>
            <a:blip r:embed="rId2"/>
            <a:stretch>
              <a:fillRect/>
            </a:stretch>
          </p:blipFill>
          <p:spPr>
            <a:xfrm>
              <a:off x="9431840" y="3362325"/>
              <a:ext cx="1381508" cy="1201454"/>
            </a:xfrm>
            <a:prstGeom prst="rect">
              <a:avLst/>
            </a:prstGeom>
          </p:spPr>
        </p:pic>
        <p:pic>
          <p:nvPicPr>
            <p:cNvPr id="114" name="Grafik 113">
              <a:extLst>
                <a:ext uri="{FF2B5EF4-FFF2-40B4-BE49-F238E27FC236}">
                  <a16:creationId xmlns:a16="http://schemas.microsoft.com/office/drawing/2014/main" id="{EB338AF0-370D-79CD-3ED6-594C2831B0EA}"/>
                </a:ext>
              </a:extLst>
            </p:cNvPr>
            <p:cNvPicPr>
              <a:picLocks noChangeAspect="1"/>
            </p:cNvPicPr>
            <p:nvPr/>
          </p:nvPicPr>
          <p:blipFill>
            <a:blip r:embed="rId4"/>
            <a:srcRect b="50081"/>
            <a:stretch>
              <a:fillRect/>
            </a:stretch>
          </p:blipFill>
          <p:spPr>
            <a:xfrm>
              <a:off x="9814824" y="3457588"/>
              <a:ext cx="615539" cy="743572"/>
            </a:xfrm>
            <a:prstGeom prst="rect">
              <a:avLst/>
            </a:prstGeom>
          </p:spPr>
        </p:pic>
        <p:pic>
          <p:nvPicPr>
            <p:cNvPr id="115" name="Grafik 114">
              <a:extLst>
                <a:ext uri="{FF2B5EF4-FFF2-40B4-BE49-F238E27FC236}">
                  <a16:creationId xmlns:a16="http://schemas.microsoft.com/office/drawing/2014/main" id="{F16CDF91-9D9E-A41B-D39C-33E34101D04F}"/>
                </a:ext>
              </a:extLst>
            </p:cNvPr>
            <p:cNvPicPr>
              <a:picLocks noChangeAspect="1"/>
            </p:cNvPicPr>
            <p:nvPr/>
          </p:nvPicPr>
          <p:blipFill>
            <a:blip r:embed="rId2"/>
            <a:stretch>
              <a:fillRect/>
            </a:stretch>
          </p:blipFill>
          <p:spPr>
            <a:xfrm>
              <a:off x="10760461" y="3362325"/>
              <a:ext cx="1381508" cy="1201454"/>
            </a:xfrm>
            <a:prstGeom prst="rect">
              <a:avLst/>
            </a:prstGeom>
          </p:spPr>
        </p:pic>
        <p:pic>
          <p:nvPicPr>
            <p:cNvPr id="116" name="Grafik 115">
              <a:extLst>
                <a:ext uri="{FF2B5EF4-FFF2-40B4-BE49-F238E27FC236}">
                  <a16:creationId xmlns:a16="http://schemas.microsoft.com/office/drawing/2014/main" id="{153E7C9D-2E07-B3B0-ACA8-BF1AEDC480B2}"/>
                </a:ext>
              </a:extLst>
            </p:cNvPr>
            <p:cNvPicPr>
              <a:picLocks noChangeAspect="1"/>
            </p:cNvPicPr>
            <p:nvPr/>
          </p:nvPicPr>
          <p:blipFill>
            <a:blip r:embed="rId3"/>
            <a:srcRect b="53722"/>
            <a:stretch>
              <a:fillRect/>
            </a:stretch>
          </p:blipFill>
          <p:spPr>
            <a:xfrm>
              <a:off x="11204134" y="3502629"/>
              <a:ext cx="494162" cy="637572"/>
            </a:xfrm>
            <a:prstGeom prst="rect">
              <a:avLst/>
            </a:prstGeom>
          </p:spPr>
        </p:pic>
      </p:grpSp>
      <p:grpSp>
        <p:nvGrpSpPr>
          <p:cNvPr id="117" name="row1">
            <a:extLst>
              <a:ext uri="{FF2B5EF4-FFF2-40B4-BE49-F238E27FC236}">
                <a16:creationId xmlns:a16="http://schemas.microsoft.com/office/drawing/2014/main" id="{7B2B8DD9-D2F9-BD0B-2FE2-F8CE2D8BEC60}"/>
              </a:ext>
            </a:extLst>
          </p:cNvPr>
          <p:cNvGrpSpPr/>
          <p:nvPr/>
        </p:nvGrpSpPr>
        <p:grpSpPr>
          <a:xfrm>
            <a:off x="-574134" y="3983397"/>
            <a:ext cx="13462788" cy="1201454"/>
            <a:chOff x="-599534" y="2607258"/>
            <a:chExt cx="13462788" cy="1201454"/>
          </a:xfrm>
        </p:grpSpPr>
        <p:pic>
          <p:nvPicPr>
            <p:cNvPr id="118" name="Grafik 117">
              <a:extLst>
                <a:ext uri="{FF2B5EF4-FFF2-40B4-BE49-F238E27FC236}">
                  <a16:creationId xmlns:a16="http://schemas.microsoft.com/office/drawing/2014/main" id="{C0A6FAC5-6CC5-9579-1FE8-869A599DFA09}"/>
                </a:ext>
              </a:extLst>
            </p:cNvPr>
            <p:cNvPicPr>
              <a:picLocks noChangeAspect="1"/>
            </p:cNvPicPr>
            <p:nvPr/>
          </p:nvPicPr>
          <p:blipFill>
            <a:blip r:embed="rId2"/>
            <a:stretch>
              <a:fillRect/>
            </a:stretch>
          </p:blipFill>
          <p:spPr>
            <a:xfrm>
              <a:off x="721285" y="2607258"/>
              <a:ext cx="1381508" cy="1201454"/>
            </a:xfrm>
            <a:prstGeom prst="rect">
              <a:avLst/>
            </a:prstGeom>
          </p:spPr>
        </p:pic>
        <p:pic>
          <p:nvPicPr>
            <p:cNvPr id="119" name="Grafik 118">
              <a:extLst>
                <a:ext uri="{FF2B5EF4-FFF2-40B4-BE49-F238E27FC236}">
                  <a16:creationId xmlns:a16="http://schemas.microsoft.com/office/drawing/2014/main" id="{563DFF99-FE6A-EC7E-FC26-16143614B9FE}"/>
                </a:ext>
              </a:extLst>
            </p:cNvPr>
            <p:cNvPicPr>
              <a:picLocks noChangeAspect="1"/>
            </p:cNvPicPr>
            <p:nvPr/>
          </p:nvPicPr>
          <p:blipFill>
            <a:blip r:embed="rId3"/>
            <a:srcRect b="49298"/>
            <a:stretch>
              <a:fillRect/>
            </a:stretch>
          </p:blipFill>
          <p:spPr>
            <a:xfrm>
              <a:off x="1164958" y="2747562"/>
              <a:ext cx="494162" cy="698532"/>
            </a:xfrm>
            <a:prstGeom prst="rect">
              <a:avLst/>
            </a:prstGeom>
          </p:spPr>
        </p:pic>
        <p:pic>
          <p:nvPicPr>
            <p:cNvPr id="120" name="Grafik 119">
              <a:extLst>
                <a:ext uri="{FF2B5EF4-FFF2-40B4-BE49-F238E27FC236}">
                  <a16:creationId xmlns:a16="http://schemas.microsoft.com/office/drawing/2014/main" id="{22203D40-C8CE-80B3-31E1-945BDCD10E27}"/>
                </a:ext>
              </a:extLst>
            </p:cNvPr>
            <p:cNvPicPr>
              <a:picLocks noChangeAspect="1"/>
            </p:cNvPicPr>
            <p:nvPr/>
          </p:nvPicPr>
          <p:blipFill>
            <a:blip r:embed="rId2"/>
            <a:stretch>
              <a:fillRect/>
            </a:stretch>
          </p:blipFill>
          <p:spPr>
            <a:xfrm>
              <a:off x="2102793" y="2607258"/>
              <a:ext cx="1381508" cy="1201454"/>
            </a:xfrm>
            <a:prstGeom prst="rect">
              <a:avLst/>
            </a:prstGeom>
          </p:spPr>
        </p:pic>
        <p:pic>
          <p:nvPicPr>
            <p:cNvPr id="121" name="Grafik 120">
              <a:extLst>
                <a:ext uri="{FF2B5EF4-FFF2-40B4-BE49-F238E27FC236}">
                  <a16:creationId xmlns:a16="http://schemas.microsoft.com/office/drawing/2014/main" id="{7ED7A5CB-5E69-5722-D33C-94994FC36F38}"/>
                </a:ext>
              </a:extLst>
            </p:cNvPr>
            <p:cNvPicPr>
              <a:picLocks noChangeAspect="1"/>
            </p:cNvPicPr>
            <p:nvPr/>
          </p:nvPicPr>
          <p:blipFill>
            <a:blip r:embed="rId4"/>
            <a:srcRect b="50081"/>
            <a:stretch>
              <a:fillRect/>
            </a:stretch>
          </p:blipFill>
          <p:spPr>
            <a:xfrm>
              <a:off x="2485777" y="2702521"/>
              <a:ext cx="615539" cy="743572"/>
            </a:xfrm>
            <a:prstGeom prst="rect">
              <a:avLst/>
            </a:prstGeom>
          </p:spPr>
        </p:pic>
        <p:pic>
          <p:nvPicPr>
            <p:cNvPr id="122" name="Grafik 121">
              <a:extLst>
                <a:ext uri="{FF2B5EF4-FFF2-40B4-BE49-F238E27FC236}">
                  <a16:creationId xmlns:a16="http://schemas.microsoft.com/office/drawing/2014/main" id="{CE202EB6-46D9-10B0-B4B2-678763D0A5CC}"/>
                </a:ext>
              </a:extLst>
            </p:cNvPr>
            <p:cNvPicPr>
              <a:picLocks noChangeAspect="1"/>
            </p:cNvPicPr>
            <p:nvPr/>
          </p:nvPicPr>
          <p:blipFill>
            <a:blip r:embed="rId2"/>
            <a:stretch>
              <a:fillRect/>
            </a:stretch>
          </p:blipFill>
          <p:spPr>
            <a:xfrm>
              <a:off x="3431414" y="2607258"/>
              <a:ext cx="1381508" cy="1201454"/>
            </a:xfrm>
            <a:prstGeom prst="rect">
              <a:avLst/>
            </a:prstGeom>
          </p:spPr>
        </p:pic>
        <p:pic>
          <p:nvPicPr>
            <p:cNvPr id="123" name="Grafik 122">
              <a:extLst>
                <a:ext uri="{FF2B5EF4-FFF2-40B4-BE49-F238E27FC236}">
                  <a16:creationId xmlns:a16="http://schemas.microsoft.com/office/drawing/2014/main" id="{E02E3B98-31C6-46CF-5A13-A0F4FE7D009A}"/>
                </a:ext>
              </a:extLst>
            </p:cNvPr>
            <p:cNvPicPr>
              <a:picLocks noChangeAspect="1"/>
            </p:cNvPicPr>
            <p:nvPr/>
          </p:nvPicPr>
          <p:blipFill>
            <a:blip r:embed="rId3"/>
            <a:srcRect b="49298"/>
            <a:stretch>
              <a:fillRect/>
            </a:stretch>
          </p:blipFill>
          <p:spPr>
            <a:xfrm>
              <a:off x="3875087" y="2747562"/>
              <a:ext cx="494162" cy="698532"/>
            </a:xfrm>
            <a:prstGeom prst="rect">
              <a:avLst/>
            </a:prstGeom>
          </p:spPr>
        </p:pic>
        <p:pic>
          <p:nvPicPr>
            <p:cNvPr id="124" name="Grafik 123">
              <a:extLst>
                <a:ext uri="{FF2B5EF4-FFF2-40B4-BE49-F238E27FC236}">
                  <a16:creationId xmlns:a16="http://schemas.microsoft.com/office/drawing/2014/main" id="{DB275629-31DD-EF6F-1AB9-BDBCFC41F31B}"/>
                </a:ext>
              </a:extLst>
            </p:cNvPr>
            <p:cNvPicPr>
              <a:picLocks noChangeAspect="1"/>
            </p:cNvPicPr>
            <p:nvPr/>
          </p:nvPicPr>
          <p:blipFill>
            <a:blip r:embed="rId2"/>
            <a:stretch>
              <a:fillRect/>
            </a:stretch>
          </p:blipFill>
          <p:spPr>
            <a:xfrm>
              <a:off x="4812922" y="2607258"/>
              <a:ext cx="1381508" cy="1201454"/>
            </a:xfrm>
            <a:prstGeom prst="rect">
              <a:avLst/>
            </a:prstGeom>
          </p:spPr>
        </p:pic>
        <p:pic>
          <p:nvPicPr>
            <p:cNvPr id="125" name="Grafik 124">
              <a:extLst>
                <a:ext uri="{FF2B5EF4-FFF2-40B4-BE49-F238E27FC236}">
                  <a16:creationId xmlns:a16="http://schemas.microsoft.com/office/drawing/2014/main" id="{81BF900A-F624-5B54-09A1-E529AB96F857}"/>
                </a:ext>
              </a:extLst>
            </p:cNvPr>
            <p:cNvPicPr>
              <a:picLocks noChangeAspect="1"/>
            </p:cNvPicPr>
            <p:nvPr/>
          </p:nvPicPr>
          <p:blipFill>
            <a:blip r:embed="rId4"/>
            <a:srcRect b="50081"/>
            <a:stretch>
              <a:fillRect/>
            </a:stretch>
          </p:blipFill>
          <p:spPr>
            <a:xfrm>
              <a:off x="5195906" y="2702521"/>
              <a:ext cx="615539" cy="743572"/>
            </a:xfrm>
            <a:prstGeom prst="rect">
              <a:avLst/>
            </a:prstGeom>
          </p:spPr>
        </p:pic>
        <p:pic>
          <p:nvPicPr>
            <p:cNvPr id="126" name="Grafik 125">
              <a:extLst>
                <a:ext uri="{FF2B5EF4-FFF2-40B4-BE49-F238E27FC236}">
                  <a16:creationId xmlns:a16="http://schemas.microsoft.com/office/drawing/2014/main" id="{EAC3C3A4-3B9F-1AC9-7F00-ADC9D34137EB}"/>
                </a:ext>
              </a:extLst>
            </p:cNvPr>
            <p:cNvPicPr>
              <a:picLocks noChangeAspect="1"/>
            </p:cNvPicPr>
            <p:nvPr/>
          </p:nvPicPr>
          <p:blipFill>
            <a:blip r:embed="rId2"/>
            <a:stretch>
              <a:fillRect/>
            </a:stretch>
          </p:blipFill>
          <p:spPr>
            <a:xfrm>
              <a:off x="6061488" y="2607258"/>
              <a:ext cx="1381508" cy="1201454"/>
            </a:xfrm>
            <a:prstGeom prst="rect">
              <a:avLst/>
            </a:prstGeom>
          </p:spPr>
        </p:pic>
        <p:pic>
          <p:nvPicPr>
            <p:cNvPr id="127" name="Grafik 126">
              <a:extLst>
                <a:ext uri="{FF2B5EF4-FFF2-40B4-BE49-F238E27FC236}">
                  <a16:creationId xmlns:a16="http://schemas.microsoft.com/office/drawing/2014/main" id="{EF87F19E-E01F-55AB-F3F9-8B0D39C2EE07}"/>
                </a:ext>
              </a:extLst>
            </p:cNvPr>
            <p:cNvPicPr>
              <a:picLocks noChangeAspect="1"/>
            </p:cNvPicPr>
            <p:nvPr/>
          </p:nvPicPr>
          <p:blipFill>
            <a:blip r:embed="rId3"/>
            <a:srcRect b="49298"/>
            <a:stretch>
              <a:fillRect/>
            </a:stretch>
          </p:blipFill>
          <p:spPr>
            <a:xfrm>
              <a:off x="6505161" y="2747562"/>
              <a:ext cx="494162" cy="698532"/>
            </a:xfrm>
            <a:prstGeom prst="rect">
              <a:avLst/>
            </a:prstGeom>
          </p:spPr>
        </p:pic>
        <p:pic>
          <p:nvPicPr>
            <p:cNvPr id="128" name="Grafik 127">
              <a:extLst>
                <a:ext uri="{FF2B5EF4-FFF2-40B4-BE49-F238E27FC236}">
                  <a16:creationId xmlns:a16="http://schemas.microsoft.com/office/drawing/2014/main" id="{5795CC05-0046-5570-A435-E1519D090197}"/>
                </a:ext>
              </a:extLst>
            </p:cNvPr>
            <p:cNvPicPr>
              <a:picLocks noChangeAspect="1"/>
            </p:cNvPicPr>
            <p:nvPr/>
          </p:nvPicPr>
          <p:blipFill>
            <a:blip r:embed="rId2"/>
            <a:stretch>
              <a:fillRect/>
            </a:stretch>
          </p:blipFill>
          <p:spPr>
            <a:xfrm>
              <a:off x="7442996" y="2607258"/>
              <a:ext cx="1381508" cy="1201454"/>
            </a:xfrm>
            <a:prstGeom prst="rect">
              <a:avLst/>
            </a:prstGeom>
          </p:spPr>
        </p:pic>
        <p:pic>
          <p:nvPicPr>
            <p:cNvPr id="129" name="Grafik 128">
              <a:extLst>
                <a:ext uri="{FF2B5EF4-FFF2-40B4-BE49-F238E27FC236}">
                  <a16:creationId xmlns:a16="http://schemas.microsoft.com/office/drawing/2014/main" id="{A52545F5-7855-5842-75DC-219D70470A82}"/>
                </a:ext>
              </a:extLst>
            </p:cNvPr>
            <p:cNvPicPr>
              <a:picLocks noChangeAspect="1"/>
            </p:cNvPicPr>
            <p:nvPr/>
          </p:nvPicPr>
          <p:blipFill>
            <a:blip r:embed="rId4"/>
            <a:srcRect b="50081"/>
            <a:stretch>
              <a:fillRect/>
            </a:stretch>
          </p:blipFill>
          <p:spPr>
            <a:xfrm>
              <a:off x="7825980" y="2702521"/>
              <a:ext cx="615539" cy="743572"/>
            </a:xfrm>
            <a:prstGeom prst="rect">
              <a:avLst/>
            </a:prstGeom>
          </p:spPr>
        </p:pic>
        <p:pic>
          <p:nvPicPr>
            <p:cNvPr id="130" name="Grafik 129">
              <a:extLst>
                <a:ext uri="{FF2B5EF4-FFF2-40B4-BE49-F238E27FC236}">
                  <a16:creationId xmlns:a16="http://schemas.microsoft.com/office/drawing/2014/main" id="{4AA52CF3-1AB7-626B-3AD5-28BE79BED7A2}"/>
                </a:ext>
              </a:extLst>
            </p:cNvPr>
            <p:cNvPicPr>
              <a:picLocks noChangeAspect="1"/>
            </p:cNvPicPr>
            <p:nvPr/>
          </p:nvPicPr>
          <p:blipFill>
            <a:blip r:embed="rId2"/>
            <a:stretch>
              <a:fillRect/>
            </a:stretch>
          </p:blipFill>
          <p:spPr>
            <a:xfrm>
              <a:off x="8771617" y="2607258"/>
              <a:ext cx="1381508" cy="1201454"/>
            </a:xfrm>
            <a:prstGeom prst="rect">
              <a:avLst/>
            </a:prstGeom>
          </p:spPr>
        </p:pic>
        <p:pic>
          <p:nvPicPr>
            <p:cNvPr id="131" name="Grafik 130">
              <a:extLst>
                <a:ext uri="{FF2B5EF4-FFF2-40B4-BE49-F238E27FC236}">
                  <a16:creationId xmlns:a16="http://schemas.microsoft.com/office/drawing/2014/main" id="{7BF1F787-F222-324B-B7F0-27AA22E0908A}"/>
                </a:ext>
              </a:extLst>
            </p:cNvPr>
            <p:cNvPicPr>
              <a:picLocks noChangeAspect="1"/>
            </p:cNvPicPr>
            <p:nvPr/>
          </p:nvPicPr>
          <p:blipFill>
            <a:blip r:embed="rId3"/>
            <a:srcRect b="49298"/>
            <a:stretch>
              <a:fillRect/>
            </a:stretch>
          </p:blipFill>
          <p:spPr>
            <a:xfrm>
              <a:off x="9215290" y="2747562"/>
              <a:ext cx="494162" cy="698532"/>
            </a:xfrm>
            <a:prstGeom prst="rect">
              <a:avLst/>
            </a:prstGeom>
          </p:spPr>
        </p:pic>
        <p:pic>
          <p:nvPicPr>
            <p:cNvPr id="132" name="Grafik 131">
              <a:extLst>
                <a:ext uri="{FF2B5EF4-FFF2-40B4-BE49-F238E27FC236}">
                  <a16:creationId xmlns:a16="http://schemas.microsoft.com/office/drawing/2014/main" id="{44CD5526-EE1F-CA91-9C37-5F9B2760B915}"/>
                </a:ext>
              </a:extLst>
            </p:cNvPr>
            <p:cNvPicPr>
              <a:picLocks noChangeAspect="1"/>
            </p:cNvPicPr>
            <p:nvPr/>
          </p:nvPicPr>
          <p:blipFill>
            <a:blip r:embed="rId2"/>
            <a:stretch>
              <a:fillRect/>
            </a:stretch>
          </p:blipFill>
          <p:spPr>
            <a:xfrm>
              <a:off x="10153125" y="2607258"/>
              <a:ext cx="1381508" cy="1201454"/>
            </a:xfrm>
            <a:prstGeom prst="rect">
              <a:avLst/>
            </a:prstGeom>
          </p:spPr>
        </p:pic>
        <p:pic>
          <p:nvPicPr>
            <p:cNvPr id="133" name="Grafik 132">
              <a:extLst>
                <a:ext uri="{FF2B5EF4-FFF2-40B4-BE49-F238E27FC236}">
                  <a16:creationId xmlns:a16="http://schemas.microsoft.com/office/drawing/2014/main" id="{C3E6D74C-04D7-7E5B-E89F-F70F8C3563DE}"/>
                </a:ext>
              </a:extLst>
            </p:cNvPr>
            <p:cNvPicPr>
              <a:picLocks noChangeAspect="1"/>
            </p:cNvPicPr>
            <p:nvPr/>
          </p:nvPicPr>
          <p:blipFill>
            <a:blip r:embed="rId4"/>
            <a:srcRect b="50081"/>
            <a:stretch>
              <a:fillRect/>
            </a:stretch>
          </p:blipFill>
          <p:spPr>
            <a:xfrm>
              <a:off x="10536109" y="2702521"/>
              <a:ext cx="615539" cy="743572"/>
            </a:xfrm>
            <a:prstGeom prst="rect">
              <a:avLst/>
            </a:prstGeom>
          </p:spPr>
        </p:pic>
        <p:pic>
          <p:nvPicPr>
            <p:cNvPr id="134" name="Grafik 133">
              <a:extLst>
                <a:ext uri="{FF2B5EF4-FFF2-40B4-BE49-F238E27FC236}">
                  <a16:creationId xmlns:a16="http://schemas.microsoft.com/office/drawing/2014/main" id="{E6698DC9-7CD6-5F29-784F-8FC09213C2C3}"/>
                </a:ext>
              </a:extLst>
            </p:cNvPr>
            <p:cNvPicPr>
              <a:picLocks noChangeAspect="1"/>
            </p:cNvPicPr>
            <p:nvPr/>
          </p:nvPicPr>
          <p:blipFill>
            <a:blip r:embed="rId2"/>
            <a:stretch>
              <a:fillRect/>
            </a:stretch>
          </p:blipFill>
          <p:spPr>
            <a:xfrm>
              <a:off x="11481746" y="2607258"/>
              <a:ext cx="1381508" cy="1201454"/>
            </a:xfrm>
            <a:prstGeom prst="rect">
              <a:avLst/>
            </a:prstGeom>
          </p:spPr>
        </p:pic>
        <p:pic>
          <p:nvPicPr>
            <p:cNvPr id="135" name="Grafik 134">
              <a:extLst>
                <a:ext uri="{FF2B5EF4-FFF2-40B4-BE49-F238E27FC236}">
                  <a16:creationId xmlns:a16="http://schemas.microsoft.com/office/drawing/2014/main" id="{964571DA-B196-9B17-F28D-6A17475A4E9B}"/>
                </a:ext>
              </a:extLst>
            </p:cNvPr>
            <p:cNvPicPr>
              <a:picLocks noChangeAspect="1"/>
            </p:cNvPicPr>
            <p:nvPr/>
          </p:nvPicPr>
          <p:blipFill>
            <a:blip r:embed="rId3"/>
            <a:srcRect b="53722"/>
            <a:stretch>
              <a:fillRect/>
            </a:stretch>
          </p:blipFill>
          <p:spPr>
            <a:xfrm>
              <a:off x="11925419" y="2747562"/>
              <a:ext cx="494162" cy="637572"/>
            </a:xfrm>
            <a:prstGeom prst="rect">
              <a:avLst/>
            </a:prstGeom>
          </p:spPr>
        </p:pic>
        <p:pic>
          <p:nvPicPr>
            <p:cNvPr id="136" name="Grafik 135">
              <a:extLst>
                <a:ext uri="{FF2B5EF4-FFF2-40B4-BE49-F238E27FC236}">
                  <a16:creationId xmlns:a16="http://schemas.microsoft.com/office/drawing/2014/main" id="{50C18994-E84A-E064-D909-DECA8FEA5F22}"/>
                </a:ext>
              </a:extLst>
            </p:cNvPr>
            <p:cNvPicPr>
              <a:picLocks noChangeAspect="1"/>
            </p:cNvPicPr>
            <p:nvPr/>
          </p:nvPicPr>
          <p:blipFill>
            <a:blip r:embed="rId2"/>
            <a:stretch>
              <a:fillRect/>
            </a:stretch>
          </p:blipFill>
          <p:spPr>
            <a:xfrm>
              <a:off x="-599534" y="2607258"/>
              <a:ext cx="1381508" cy="1201454"/>
            </a:xfrm>
            <a:prstGeom prst="rect">
              <a:avLst/>
            </a:prstGeom>
          </p:spPr>
        </p:pic>
        <p:pic>
          <p:nvPicPr>
            <p:cNvPr id="137" name="Grafik 136">
              <a:extLst>
                <a:ext uri="{FF2B5EF4-FFF2-40B4-BE49-F238E27FC236}">
                  <a16:creationId xmlns:a16="http://schemas.microsoft.com/office/drawing/2014/main" id="{9B36D6D3-4B00-C696-CF01-58957DAF0D71}"/>
                </a:ext>
              </a:extLst>
            </p:cNvPr>
            <p:cNvPicPr>
              <a:picLocks noChangeAspect="1"/>
            </p:cNvPicPr>
            <p:nvPr/>
          </p:nvPicPr>
          <p:blipFill>
            <a:blip r:embed="rId4"/>
            <a:srcRect b="50081"/>
            <a:stretch>
              <a:fillRect/>
            </a:stretch>
          </p:blipFill>
          <p:spPr>
            <a:xfrm>
              <a:off x="-216550" y="2702521"/>
              <a:ext cx="615539" cy="743572"/>
            </a:xfrm>
            <a:prstGeom prst="rect">
              <a:avLst/>
            </a:prstGeom>
          </p:spPr>
        </p:pic>
      </p:grpSp>
      <p:pic>
        <p:nvPicPr>
          <p:cNvPr id="17" name="Grafik 16" descr="Ein Bild, das Dunkelheit, Schwarz, Screenshot, Dunkel enthält.&#10;&#10;KI-generierte Inhalte können fehlerhaft sein.">
            <a:extLst>
              <a:ext uri="{FF2B5EF4-FFF2-40B4-BE49-F238E27FC236}">
                <a16:creationId xmlns:a16="http://schemas.microsoft.com/office/drawing/2014/main" id="{772B996C-475B-DC03-7BCA-1938569A6AFF}"/>
              </a:ext>
            </a:extLst>
          </p:cNvPr>
          <p:cNvPicPr>
            <a:picLocks noChangeAspect="1"/>
          </p:cNvPicPr>
          <p:nvPr/>
        </p:nvPicPr>
        <p:blipFill>
          <a:blip r:embed="rId5"/>
          <a:srcRect t="4478" b="11268"/>
          <a:stretch>
            <a:fillRect/>
          </a:stretch>
        </p:blipFill>
        <p:spPr>
          <a:xfrm>
            <a:off x="-180658" y="-101600"/>
            <a:ext cx="12668480" cy="7124700"/>
          </a:xfrm>
          <a:prstGeom prst="rect">
            <a:avLst/>
          </a:prstGeom>
          <a:ln>
            <a:noFill/>
          </a:ln>
          <a:effectLst>
            <a:softEdge rad="112500"/>
          </a:effectLst>
        </p:spPr>
      </p:pic>
      <p:pic>
        <p:nvPicPr>
          <p:cNvPr id="16" name="Grafik 15">
            <a:extLst>
              <a:ext uri="{FF2B5EF4-FFF2-40B4-BE49-F238E27FC236}">
                <a16:creationId xmlns:a16="http://schemas.microsoft.com/office/drawing/2014/main" id="{CA077399-2FA3-D3A8-C72B-E1ABBAC1FFAE}"/>
              </a:ext>
            </a:extLst>
          </p:cNvPr>
          <p:cNvPicPr>
            <a:picLocks noChangeAspect="1"/>
          </p:cNvPicPr>
          <p:nvPr/>
        </p:nvPicPr>
        <p:blipFill>
          <a:blip r:embed="rId2"/>
          <a:stretch>
            <a:fillRect/>
          </a:stretch>
        </p:blipFill>
        <p:spPr>
          <a:xfrm>
            <a:off x="1982601" y="1906926"/>
            <a:ext cx="7885766" cy="6858000"/>
          </a:xfrm>
          <a:prstGeom prst="rect">
            <a:avLst/>
          </a:prstGeom>
        </p:spPr>
      </p:pic>
      <p:pic>
        <p:nvPicPr>
          <p:cNvPr id="10" name="Grafik 9">
            <a:extLst>
              <a:ext uri="{FF2B5EF4-FFF2-40B4-BE49-F238E27FC236}">
                <a16:creationId xmlns:a16="http://schemas.microsoft.com/office/drawing/2014/main" id="{48380B04-E7DC-0BDC-C1AE-D8E5A774B436}"/>
              </a:ext>
            </a:extLst>
          </p:cNvPr>
          <p:cNvPicPr>
            <a:picLocks noChangeAspect="1"/>
          </p:cNvPicPr>
          <p:nvPr/>
        </p:nvPicPr>
        <p:blipFill>
          <a:blip r:embed="rId6"/>
          <a:stretch>
            <a:fillRect/>
          </a:stretch>
        </p:blipFill>
        <p:spPr>
          <a:xfrm>
            <a:off x="4553884" y="2305050"/>
            <a:ext cx="2743200" cy="6858000"/>
          </a:xfrm>
          <a:prstGeom prst="rect">
            <a:avLst/>
          </a:prstGeom>
        </p:spPr>
      </p:pic>
    </p:spTree>
    <p:extLst>
      <p:ext uri="{BB962C8B-B14F-4D97-AF65-F5344CB8AC3E}">
        <p14:creationId xmlns:p14="http://schemas.microsoft.com/office/powerpoint/2010/main" val="3160838216"/>
      </p:ext>
    </p:extLst>
  </p:cSld>
  <p:clrMapOvr>
    <a:masterClrMapping/>
  </p:clrMapOvr>
  <mc:AlternateContent xmlns:mc="http://schemas.openxmlformats.org/markup-compatibility/2006">
    <mc:Choice xmlns:p14="http://schemas.microsoft.com/office/powerpoint/2010/main" Requires="p14">
      <p:transition spd="med" p14:dur="700" advClick="0" advTm="3000">
        <p:fade/>
      </p:transition>
    </mc:Choice>
    <mc:Fallback>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3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a:extLst>
            <a:ext uri="{FF2B5EF4-FFF2-40B4-BE49-F238E27FC236}">
              <a16:creationId xmlns:a16="http://schemas.microsoft.com/office/drawing/2014/main" id="{F8AE5FE6-6447-24A3-AA50-912172320934}"/>
            </a:ext>
          </a:extLst>
        </p:cNvPr>
        <p:cNvGrpSpPr/>
        <p:nvPr/>
      </p:nvGrpSpPr>
      <p:grpSpPr>
        <a:xfrm>
          <a:off x="0" y="0"/>
          <a:ext cx="0" cy="0"/>
          <a:chOff x="0" y="0"/>
          <a:chExt cx="0" cy="0"/>
        </a:xfrm>
      </p:grpSpPr>
      <p:grpSp>
        <p:nvGrpSpPr>
          <p:cNvPr id="269" name="row7">
            <a:extLst>
              <a:ext uri="{FF2B5EF4-FFF2-40B4-BE49-F238E27FC236}">
                <a16:creationId xmlns:a16="http://schemas.microsoft.com/office/drawing/2014/main" id="{E5691473-61ED-0199-A4CF-F5927985D60B}"/>
              </a:ext>
            </a:extLst>
          </p:cNvPr>
          <p:cNvGrpSpPr/>
          <p:nvPr/>
        </p:nvGrpSpPr>
        <p:grpSpPr>
          <a:xfrm>
            <a:off x="-453356" y="-701683"/>
            <a:ext cx="13462788" cy="1201454"/>
            <a:chOff x="-599534" y="2607258"/>
            <a:chExt cx="13462788" cy="1201454"/>
          </a:xfrm>
        </p:grpSpPr>
        <p:pic>
          <p:nvPicPr>
            <p:cNvPr id="270" name="Grafik 269">
              <a:extLst>
                <a:ext uri="{FF2B5EF4-FFF2-40B4-BE49-F238E27FC236}">
                  <a16:creationId xmlns:a16="http://schemas.microsoft.com/office/drawing/2014/main" id="{9604BB65-3286-7CAB-7ABD-ACD86B293ECD}"/>
                </a:ext>
              </a:extLst>
            </p:cNvPr>
            <p:cNvPicPr>
              <a:picLocks noChangeAspect="1"/>
            </p:cNvPicPr>
            <p:nvPr/>
          </p:nvPicPr>
          <p:blipFill>
            <a:blip r:embed="rId3"/>
            <a:stretch>
              <a:fillRect/>
            </a:stretch>
          </p:blipFill>
          <p:spPr>
            <a:xfrm>
              <a:off x="721285" y="2607258"/>
              <a:ext cx="1381508" cy="1201454"/>
            </a:xfrm>
            <a:prstGeom prst="rect">
              <a:avLst/>
            </a:prstGeom>
          </p:spPr>
        </p:pic>
        <p:pic>
          <p:nvPicPr>
            <p:cNvPr id="271" name="Grafik 270">
              <a:extLst>
                <a:ext uri="{FF2B5EF4-FFF2-40B4-BE49-F238E27FC236}">
                  <a16:creationId xmlns:a16="http://schemas.microsoft.com/office/drawing/2014/main" id="{29D700A5-AAE8-2300-BF4F-552714EE30B8}"/>
                </a:ext>
              </a:extLst>
            </p:cNvPr>
            <p:cNvPicPr>
              <a:picLocks noChangeAspect="1"/>
            </p:cNvPicPr>
            <p:nvPr/>
          </p:nvPicPr>
          <p:blipFill>
            <a:blip r:embed="rId4"/>
            <a:srcRect b="49298"/>
            <a:stretch>
              <a:fillRect/>
            </a:stretch>
          </p:blipFill>
          <p:spPr>
            <a:xfrm>
              <a:off x="1164958" y="2747562"/>
              <a:ext cx="494162" cy="698532"/>
            </a:xfrm>
            <a:prstGeom prst="rect">
              <a:avLst/>
            </a:prstGeom>
          </p:spPr>
        </p:pic>
        <p:pic>
          <p:nvPicPr>
            <p:cNvPr id="272" name="Grafik 271">
              <a:extLst>
                <a:ext uri="{FF2B5EF4-FFF2-40B4-BE49-F238E27FC236}">
                  <a16:creationId xmlns:a16="http://schemas.microsoft.com/office/drawing/2014/main" id="{AB861DB9-9C1F-97D7-C6FB-F9D71D433B0E}"/>
                </a:ext>
              </a:extLst>
            </p:cNvPr>
            <p:cNvPicPr>
              <a:picLocks noChangeAspect="1"/>
            </p:cNvPicPr>
            <p:nvPr/>
          </p:nvPicPr>
          <p:blipFill>
            <a:blip r:embed="rId3"/>
            <a:stretch>
              <a:fillRect/>
            </a:stretch>
          </p:blipFill>
          <p:spPr>
            <a:xfrm>
              <a:off x="2102793" y="2607258"/>
              <a:ext cx="1381508" cy="1201454"/>
            </a:xfrm>
            <a:prstGeom prst="rect">
              <a:avLst/>
            </a:prstGeom>
          </p:spPr>
        </p:pic>
        <p:pic>
          <p:nvPicPr>
            <p:cNvPr id="273" name="Grafik 272">
              <a:extLst>
                <a:ext uri="{FF2B5EF4-FFF2-40B4-BE49-F238E27FC236}">
                  <a16:creationId xmlns:a16="http://schemas.microsoft.com/office/drawing/2014/main" id="{AB71DD3A-7EBC-D6BE-F85F-02D92AD7C237}"/>
                </a:ext>
              </a:extLst>
            </p:cNvPr>
            <p:cNvPicPr>
              <a:picLocks noChangeAspect="1"/>
            </p:cNvPicPr>
            <p:nvPr/>
          </p:nvPicPr>
          <p:blipFill>
            <a:blip r:embed="rId5"/>
            <a:srcRect b="50081"/>
            <a:stretch>
              <a:fillRect/>
            </a:stretch>
          </p:blipFill>
          <p:spPr>
            <a:xfrm>
              <a:off x="2485777" y="2702521"/>
              <a:ext cx="615539" cy="743572"/>
            </a:xfrm>
            <a:prstGeom prst="rect">
              <a:avLst/>
            </a:prstGeom>
          </p:spPr>
        </p:pic>
        <p:pic>
          <p:nvPicPr>
            <p:cNvPr id="274" name="Grafik 273">
              <a:extLst>
                <a:ext uri="{FF2B5EF4-FFF2-40B4-BE49-F238E27FC236}">
                  <a16:creationId xmlns:a16="http://schemas.microsoft.com/office/drawing/2014/main" id="{E014131A-A784-B3BB-5963-E479BA825B74}"/>
                </a:ext>
              </a:extLst>
            </p:cNvPr>
            <p:cNvPicPr>
              <a:picLocks noChangeAspect="1"/>
            </p:cNvPicPr>
            <p:nvPr/>
          </p:nvPicPr>
          <p:blipFill>
            <a:blip r:embed="rId3"/>
            <a:stretch>
              <a:fillRect/>
            </a:stretch>
          </p:blipFill>
          <p:spPr>
            <a:xfrm>
              <a:off x="3431414" y="2607258"/>
              <a:ext cx="1381508" cy="1201454"/>
            </a:xfrm>
            <a:prstGeom prst="rect">
              <a:avLst/>
            </a:prstGeom>
          </p:spPr>
        </p:pic>
        <p:pic>
          <p:nvPicPr>
            <p:cNvPr id="275" name="Grafik 274">
              <a:extLst>
                <a:ext uri="{FF2B5EF4-FFF2-40B4-BE49-F238E27FC236}">
                  <a16:creationId xmlns:a16="http://schemas.microsoft.com/office/drawing/2014/main" id="{3F52A905-66EA-57DC-9F2A-0564C43D145E}"/>
                </a:ext>
              </a:extLst>
            </p:cNvPr>
            <p:cNvPicPr>
              <a:picLocks noChangeAspect="1"/>
            </p:cNvPicPr>
            <p:nvPr/>
          </p:nvPicPr>
          <p:blipFill>
            <a:blip r:embed="rId4"/>
            <a:srcRect b="49298"/>
            <a:stretch>
              <a:fillRect/>
            </a:stretch>
          </p:blipFill>
          <p:spPr>
            <a:xfrm>
              <a:off x="3875087" y="2747562"/>
              <a:ext cx="494162" cy="698532"/>
            </a:xfrm>
            <a:prstGeom prst="rect">
              <a:avLst/>
            </a:prstGeom>
          </p:spPr>
        </p:pic>
        <p:pic>
          <p:nvPicPr>
            <p:cNvPr id="276" name="Grafik 275">
              <a:extLst>
                <a:ext uri="{FF2B5EF4-FFF2-40B4-BE49-F238E27FC236}">
                  <a16:creationId xmlns:a16="http://schemas.microsoft.com/office/drawing/2014/main" id="{54BFBC42-D956-2EFD-8057-B7DBAD4A6D0E}"/>
                </a:ext>
              </a:extLst>
            </p:cNvPr>
            <p:cNvPicPr>
              <a:picLocks noChangeAspect="1"/>
            </p:cNvPicPr>
            <p:nvPr/>
          </p:nvPicPr>
          <p:blipFill>
            <a:blip r:embed="rId3"/>
            <a:stretch>
              <a:fillRect/>
            </a:stretch>
          </p:blipFill>
          <p:spPr>
            <a:xfrm>
              <a:off x="4812922" y="2607258"/>
              <a:ext cx="1381508" cy="1201454"/>
            </a:xfrm>
            <a:prstGeom prst="rect">
              <a:avLst/>
            </a:prstGeom>
          </p:spPr>
        </p:pic>
        <p:pic>
          <p:nvPicPr>
            <p:cNvPr id="277" name="Grafik 276">
              <a:extLst>
                <a:ext uri="{FF2B5EF4-FFF2-40B4-BE49-F238E27FC236}">
                  <a16:creationId xmlns:a16="http://schemas.microsoft.com/office/drawing/2014/main" id="{2D95A3ED-1E82-CDFC-C3AA-73095E020602}"/>
                </a:ext>
              </a:extLst>
            </p:cNvPr>
            <p:cNvPicPr>
              <a:picLocks noChangeAspect="1"/>
            </p:cNvPicPr>
            <p:nvPr/>
          </p:nvPicPr>
          <p:blipFill>
            <a:blip r:embed="rId5"/>
            <a:srcRect b="50081"/>
            <a:stretch>
              <a:fillRect/>
            </a:stretch>
          </p:blipFill>
          <p:spPr>
            <a:xfrm>
              <a:off x="5195906" y="2702521"/>
              <a:ext cx="615539" cy="743572"/>
            </a:xfrm>
            <a:prstGeom prst="rect">
              <a:avLst/>
            </a:prstGeom>
          </p:spPr>
        </p:pic>
        <p:pic>
          <p:nvPicPr>
            <p:cNvPr id="278" name="Grafik 277">
              <a:extLst>
                <a:ext uri="{FF2B5EF4-FFF2-40B4-BE49-F238E27FC236}">
                  <a16:creationId xmlns:a16="http://schemas.microsoft.com/office/drawing/2014/main" id="{096E6708-596C-C175-5CB9-ECCAE74D7CDC}"/>
                </a:ext>
              </a:extLst>
            </p:cNvPr>
            <p:cNvPicPr>
              <a:picLocks noChangeAspect="1"/>
            </p:cNvPicPr>
            <p:nvPr/>
          </p:nvPicPr>
          <p:blipFill>
            <a:blip r:embed="rId3"/>
            <a:stretch>
              <a:fillRect/>
            </a:stretch>
          </p:blipFill>
          <p:spPr>
            <a:xfrm>
              <a:off x="6061488" y="2607258"/>
              <a:ext cx="1381508" cy="1201454"/>
            </a:xfrm>
            <a:prstGeom prst="rect">
              <a:avLst/>
            </a:prstGeom>
          </p:spPr>
        </p:pic>
        <p:pic>
          <p:nvPicPr>
            <p:cNvPr id="279" name="Grafik 278">
              <a:extLst>
                <a:ext uri="{FF2B5EF4-FFF2-40B4-BE49-F238E27FC236}">
                  <a16:creationId xmlns:a16="http://schemas.microsoft.com/office/drawing/2014/main" id="{7FA54BE2-E576-0E68-CEE2-51FB6992CC9A}"/>
                </a:ext>
              </a:extLst>
            </p:cNvPr>
            <p:cNvPicPr>
              <a:picLocks noChangeAspect="1"/>
            </p:cNvPicPr>
            <p:nvPr/>
          </p:nvPicPr>
          <p:blipFill>
            <a:blip r:embed="rId4"/>
            <a:srcRect b="49298"/>
            <a:stretch>
              <a:fillRect/>
            </a:stretch>
          </p:blipFill>
          <p:spPr>
            <a:xfrm>
              <a:off x="6505161" y="2747562"/>
              <a:ext cx="494162" cy="698532"/>
            </a:xfrm>
            <a:prstGeom prst="rect">
              <a:avLst/>
            </a:prstGeom>
          </p:spPr>
        </p:pic>
        <p:pic>
          <p:nvPicPr>
            <p:cNvPr id="280" name="Grafik 279">
              <a:extLst>
                <a:ext uri="{FF2B5EF4-FFF2-40B4-BE49-F238E27FC236}">
                  <a16:creationId xmlns:a16="http://schemas.microsoft.com/office/drawing/2014/main" id="{F30173B8-D679-2EBA-92E8-24EC661635AA}"/>
                </a:ext>
              </a:extLst>
            </p:cNvPr>
            <p:cNvPicPr>
              <a:picLocks noChangeAspect="1"/>
            </p:cNvPicPr>
            <p:nvPr/>
          </p:nvPicPr>
          <p:blipFill>
            <a:blip r:embed="rId3"/>
            <a:stretch>
              <a:fillRect/>
            </a:stretch>
          </p:blipFill>
          <p:spPr>
            <a:xfrm>
              <a:off x="7442996" y="2607258"/>
              <a:ext cx="1381508" cy="1201454"/>
            </a:xfrm>
            <a:prstGeom prst="rect">
              <a:avLst/>
            </a:prstGeom>
          </p:spPr>
        </p:pic>
        <p:pic>
          <p:nvPicPr>
            <p:cNvPr id="281" name="Grafik 280">
              <a:extLst>
                <a:ext uri="{FF2B5EF4-FFF2-40B4-BE49-F238E27FC236}">
                  <a16:creationId xmlns:a16="http://schemas.microsoft.com/office/drawing/2014/main" id="{A3586E77-126E-E14C-7C51-483F0E0D949C}"/>
                </a:ext>
              </a:extLst>
            </p:cNvPr>
            <p:cNvPicPr>
              <a:picLocks noChangeAspect="1"/>
            </p:cNvPicPr>
            <p:nvPr/>
          </p:nvPicPr>
          <p:blipFill>
            <a:blip r:embed="rId5"/>
            <a:srcRect b="50081"/>
            <a:stretch>
              <a:fillRect/>
            </a:stretch>
          </p:blipFill>
          <p:spPr>
            <a:xfrm>
              <a:off x="7825980" y="2702521"/>
              <a:ext cx="615539" cy="743572"/>
            </a:xfrm>
            <a:prstGeom prst="rect">
              <a:avLst/>
            </a:prstGeom>
          </p:spPr>
        </p:pic>
        <p:pic>
          <p:nvPicPr>
            <p:cNvPr id="282" name="Grafik 281">
              <a:extLst>
                <a:ext uri="{FF2B5EF4-FFF2-40B4-BE49-F238E27FC236}">
                  <a16:creationId xmlns:a16="http://schemas.microsoft.com/office/drawing/2014/main" id="{3DC79A9E-1C98-F99E-355E-00D24CB0CD95}"/>
                </a:ext>
              </a:extLst>
            </p:cNvPr>
            <p:cNvPicPr>
              <a:picLocks noChangeAspect="1"/>
            </p:cNvPicPr>
            <p:nvPr/>
          </p:nvPicPr>
          <p:blipFill>
            <a:blip r:embed="rId3"/>
            <a:stretch>
              <a:fillRect/>
            </a:stretch>
          </p:blipFill>
          <p:spPr>
            <a:xfrm>
              <a:off x="8771617" y="2607258"/>
              <a:ext cx="1381508" cy="1201454"/>
            </a:xfrm>
            <a:prstGeom prst="rect">
              <a:avLst/>
            </a:prstGeom>
          </p:spPr>
        </p:pic>
        <p:pic>
          <p:nvPicPr>
            <p:cNvPr id="283" name="Grafik 282">
              <a:extLst>
                <a:ext uri="{FF2B5EF4-FFF2-40B4-BE49-F238E27FC236}">
                  <a16:creationId xmlns:a16="http://schemas.microsoft.com/office/drawing/2014/main" id="{B2AC3E0C-356A-F110-13FD-73792F6D893F}"/>
                </a:ext>
              </a:extLst>
            </p:cNvPr>
            <p:cNvPicPr>
              <a:picLocks noChangeAspect="1"/>
            </p:cNvPicPr>
            <p:nvPr/>
          </p:nvPicPr>
          <p:blipFill>
            <a:blip r:embed="rId4"/>
            <a:srcRect b="49298"/>
            <a:stretch>
              <a:fillRect/>
            </a:stretch>
          </p:blipFill>
          <p:spPr>
            <a:xfrm>
              <a:off x="9215290" y="2747562"/>
              <a:ext cx="494162" cy="698532"/>
            </a:xfrm>
            <a:prstGeom prst="rect">
              <a:avLst/>
            </a:prstGeom>
          </p:spPr>
        </p:pic>
        <p:pic>
          <p:nvPicPr>
            <p:cNvPr id="284" name="Grafik 283">
              <a:extLst>
                <a:ext uri="{FF2B5EF4-FFF2-40B4-BE49-F238E27FC236}">
                  <a16:creationId xmlns:a16="http://schemas.microsoft.com/office/drawing/2014/main" id="{0E98A32E-E0F7-A9D5-81A0-9F955180A1A4}"/>
                </a:ext>
              </a:extLst>
            </p:cNvPr>
            <p:cNvPicPr>
              <a:picLocks noChangeAspect="1"/>
            </p:cNvPicPr>
            <p:nvPr/>
          </p:nvPicPr>
          <p:blipFill>
            <a:blip r:embed="rId3"/>
            <a:stretch>
              <a:fillRect/>
            </a:stretch>
          </p:blipFill>
          <p:spPr>
            <a:xfrm>
              <a:off x="10153125" y="2607258"/>
              <a:ext cx="1381508" cy="1201454"/>
            </a:xfrm>
            <a:prstGeom prst="rect">
              <a:avLst/>
            </a:prstGeom>
          </p:spPr>
        </p:pic>
        <p:pic>
          <p:nvPicPr>
            <p:cNvPr id="285" name="Grafik 284">
              <a:extLst>
                <a:ext uri="{FF2B5EF4-FFF2-40B4-BE49-F238E27FC236}">
                  <a16:creationId xmlns:a16="http://schemas.microsoft.com/office/drawing/2014/main" id="{6B5AFCA7-5A48-7564-206F-449A465FFF8D}"/>
                </a:ext>
              </a:extLst>
            </p:cNvPr>
            <p:cNvPicPr>
              <a:picLocks noChangeAspect="1"/>
            </p:cNvPicPr>
            <p:nvPr/>
          </p:nvPicPr>
          <p:blipFill>
            <a:blip r:embed="rId5"/>
            <a:srcRect b="50081"/>
            <a:stretch>
              <a:fillRect/>
            </a:stretch>
          </p:blipFill>
          <p:spPr>
            <a:xfrm>
              <a:off x="10536109" y="2702521"/>
              <a:ext cx="615539" cy="743572"/>
            </a:xfrm>
            <a:prstGeom prst="rect">
              <a:avLst/>
            </a:prstGeom>
          </p:spPr>
        </p:pic>
        <p:pic>
          <p:nvPicPr>
            <p:cNvPr id="286" name="Grafik 285">
              <a:extLst>
                <a:ext uri="{FF2B5EF4-FFF2-40B4-BE49-F238E27FC236}">
                  <a16:creationId xmlns:a16="http://schemas.microsoft.com/office/drawing/2014/main" id="{654E8D9E-DD35-B15A-4725-1DA48D1C1755}"/>
                </a:ext>
              </a:extLst>
            </p:cNvPr>
            <p:cNvPicPr>
              <a:picLocks noChangeAspect="1"/>
            </p:cNvPicPr>
            <p:nvPr/>
          </p:nvPicPr>
          <p:blipFill>
            <a:blip r:embed="rId3"/>
            <a:stretch>
              <a:fillRect/>
            </a:stretch>
          </p:blipFill>
          <p:spPr>
            <a:xfrm>
              <a:off x="11481746" y="2607258"/>
              <a:ext cx="1381508" cy="1201454"/>
            </a:xfrm>
            <a:prstGeom prst="rect">
              <a:avLst/>
            </a:prstGeom>
          </p:spPr>
        </p:pic>
        <p:pic>
          <p:nvPicPr>
            <p:cNvPr id="287" name="Grafik 286">
              <a:extLst>
                <a:ext uri="{FF2B5EF4-FFF2-40B4-BE49-F238E27FC236}">
                  <a16:creationId xmlns:a16="http://schemas.microsoft.com/office/drawing/2014/main" id="{E48D20C6-4E9D-8657-9FC2-B7FA49F16E53}"/>
                </a:ext>
              </a:extLst>
            </p:cNvPr>
            <p:cNvPicPr>
              <a:picLocks noChangeAspect="1"/>
            </p:cNvPicPr>
            <p:nvPr/>
          </p:nvPicPr>
          <p:blipFill>
            <a:blip r:embed="rId4"/>
            <a:srcRect b="53722"/>
            <a:stretch>
              <a:fillRect/>
            </a:stretch>
          </p:blipFill>
          <p:spPr>
            <a:xfrm>
              <a:off x="11925419" y="2747562"/>
              <a:ext cx="494162" cy="637572"/>
            </a:xfrm>
            <a:prstGeom prst="rect">
              <a:avLst/>
            </a:prstGeom>
          </p:spPr>
        </p:pic>
        <p:pic>
          <p:nvPicPr>
            <p:cNvPr id="288" name="Grafik 287">
              <a:extLst>
                <a:ext uri="{FF2B5EF4-FFF2-40B4-BE49-F238E27FC236}">
                  <a16:creationId xmlns:a16="http://schemas.microsoft.com/office/drawing/2014/main" id="{883C5BC5-FE15-2C85-107B-E9DC3DA4B39A}"/>
                </a:ext>
              </a:extLst>
            </p:cNvPr>
            <p:cNvPicPr>
              <a:picLocks noChangeAspect="1"/>
            </p:cNvPicPr>
            <p:nvPr/>
          </p:nvPicPr>
          <p:blipFill>
            <a:blip r:embed="rId3"/>
            <a:stretch>
              <a:fillRect/>
            </a:stretch>
          </p:blipFill>
          <p:spPr>
            <a:xfrm>
              <a:off x="-599534" y="2607258"/>
              <a:ext cx="1381508" cy="1201454"/>
            </a:xfrm>
            <a:prstGeom prst="rect">
              <a:avLst/>
            </a:prstGeom>
          </p:spPr>
        </p:pic>
        <p:pic>
          <p:nvPicPr>
            <p:cNvPr id="289" name="Grafik 288">
              <a:extLst>
                <a:ext uri="{FF2B5EF4-FFF2-40B4-BE49-F238E27FC236}">
                  <a16:creationId xmlns:a16="http://schemas.microsoft.com/office/drawing/2014/main" id="{8A4FFC30-4947-8217-B2CC-7BBCD8A42F64}"/>
                </a:ext>
              </a:extLst>
            </p:cNvPr>
            <p:cNvPicPr>
              <a:picLocks noChangeAspect="1"/>
            </p:cNvPicPr>
            <p:nvPr/>
          </p:nvPicPr>
          <p:blipFill>
            <a:blip r:embed="rId5"/>
            <a:srcRect b="50081"/>
            <a:stretch>
              <a:fillRect/>
            </a:stretch>
          </p:blipFill>
          <p:spPr>
            <a:xfrm>
              <a:off x="-216550" y="2702521"/>
              <a:ext cx="615539" cy="743572"/>
            </a:xfrm>
            <a:prstGeom prst="rect">
              <a:avLst/>
            </a:prstGeom>
          </p:spPr>
        </p:pic>
      </p:grpSp>
      <p:grpSp>
        <p:nvGrpSpPr>
          <p:cNvPr id="188" name="row6">
            <a:extLst>
              <a:ext uri="{FF2B5EF4-FFF2-40B4-BE49-F238E27FC236}">
                <a16:creationId xmlns:a16="http://schemas.microsoft.com/office/drawing/2014/main" id="{C1A62AFE-3C29-80E6-4F36-3143F015667A}"/>
              </a:ext>
            </a:extLst>
          </p:cNvPr>
          <p:cNvGrpSpPr/>
          <p:nvPr/>
        </p:nvGrpSpPr>
        <p:grpSpPr>
          <a:xfrm>
            <a:off x="146178" y="174338"/>
            <a:ext cx="12141969" cy="1201454"/>
            <a:chOff x="0" y="3362325"/>
            <a:chExt cx="12141969" cy="1201454"/>
          </a:xfrm>
        </p:grpSpPr>
        <p:pic>
          <p:nvPicPr>
            <p:cNvPr id="189" name="Grafik 188">
              <a:extLst>
                <a:ext uri="{FF2B5EF4-FFF2-40B4-BE49-F238E27FC236}">
                  <a16:creationId xmlns:a16="http://schemas.microsoft.com/office/drawing/2014/main" id="{F76CFF57-7CB5-02EA-1BCE-8F1B7B9975FB}"/>
                </a:ext>
              </a:extLst>
            </p:cNvPr>
            <p:cNvPicPr>
              <a:picLocks noChangeAspect="1"/>
            </p:cNvPicPr>
            <p:nvPr/>
          </p:nvPicPr>
          <p:blipFill>
            <a:blip r:embed="rId3"/>
            <a:stretch>
              <a:fillRect/>
            </a:stretch>
          </p:blipFill>
          <p:spPr>
            <a:xfrm>
              <a:off x="0" y="3362325"/>
              <a:ext cx="1381508" cy="1201454"/>
            </a:xfrm>
            <a:prstGeom prst="rect">
              <a:avLst/>
            </a:prstGeom>
          </p:spPr>
        </p:pic>
        <p:pic>
          <p:nvPicPr>
            <p:cNvPr id="190" name="Grafik 189">
              <a:extLst>
                <a:ext uri="{FF2B5EF4-FFF2-40B4-BE49-F238E27FC236}">
                  <a16:creationId xmlns:a16="http://schemas.microsoft.com/office/drawing/2014/main" id="{6E39DC1C-3A87-1038-D5FB-4C411F652B20}"/>
                </a:ext>
              </a:extLst>
            </p:cNvPr>
            <p:cNvPicPr>
              <a:picLocks noChangeAspect="1"/>
            </p:cNvPicPr>
            <p:nvPr/>
          </p:nvPicPr>
          <p:blipFill>
            <a:blip r:embed="rId4"/>
            <a:srcRect b="49298"/>
            <a:stretch>
              <a:fillRect/>
            </a:stretch>
          </p:blipFill>
          <p:spPr>
            <a:xfrm>
              <a:off x="443673" y="3502629"/>
              <a:ext cx="494162" cy="698532"/>
            </a:xfrm>
            <a:prstGeom prst="rect">
              <a:avLst/>
            </a:prstGeom>
          </p:spPr>
        </p:pic>
        <p:pic>
          <p:nvPicPr>
            <p:cNvPr id="191" name="Grafik 190">
              <a:extLst>
                <a:ext uri="{FF2B5EF4-FFF2-40B4-BE49-F238E27FC236}">
                  <a16:creationId xmlns:a16="http://schemas.microsoft.com/office/drawing/2014/main" id="{DE647188-3B0D-094F-0217-AA94F39BB0FF}"/>
                </a:ext>
              </a:extLst>
            </p:cNvPr>
            <p:cNvPicPr>
              <a:picLocks noChangeAspect="1"/>
            </p:cNvPicPr>
            <p:nvPr/>
          </p:nvPicPr>
          <p:blipFill>
            <a:blip r:embed="rId3"/>
            <a:stretch>
              <a:fillRect/>
            </a:stretch>
          </p:blipFill>
          <p:spPr>
            <a:xfrm>
              <a:off x="1381508" y="3362325"/>
              <a:ext cx="1381508" cy="1201454"/>
            </a:xfrm>
            <a:prstGeom prst="rect">
              <a:avLst/>
            </a:prstGeom>
          </p:spPr>
        </p:pic>
        <p:pic>
          <p:nvPicPr>
            <p:cNvPr id="192" name="Grafik 191">
              <a:extLst>
                <a:ext uri="{FF2B5EF4-FFF2-40B4-BE49-F238E27FC236}">
                  <a16:creationId xmlns:a16="http://schemas.microsoft.com/office/drawing/2014/main" id="{38F6694E-570C-4F86-F0D5-E980F9F6E359}"/>
                </a:ext>
              </a:extLst>
            </p:cNvPr>
            <p:cNvPicPr>
              <a:picLocks noChangeAspect="1"/>
            </p:cNvPicPr>
            <p:nvPr/>
          </p:nvPicPr>
          <p:blipFill>
            <a:blip r:embed="rId5"/>
            <a:srcRect b="50081"/>
            <a:stretch>
              <a:fillRect/>
            </a:stretch>
          </p:blipFill>
          <p:spPr>
            <a:xfrm>
              <a:off x="1764492" y="3457588"/>
              <a:ext cx="615539" cy="743572"/>
            </a:xfrm>
            <a:prstGeom prst="rect">
              <a:avLst/>
            </a:prstGeom>
          </p:spPr>
        </p:pic>
        <p:pic>
          <p:nvPicPr>
            <p:cNvPr id="193" name="Grafik 192">
              <a:extLst>
                <a:ext uri="{FF2B5EF4-FFF2-40B4-BE49-F238E27FC236}">
                  <a16:creationId xmlns:a16="http://schemas.microsoft.com/office/drawing/2014/main" id="{2355B3B2-758B-674E-3EEE-4931F5CC5F24}"/>
                </a:ext>
              </a:extLst>
            </p:cNvPr>
            <p:cNvPicPr>
              <a:picLocks noChangeAspect="1"/>
            </p:cNvPicPr>
            <p:nvPr/>
          </p:nvPicPr>
          <p:blipFill>
            <a:blip r:embed="rId3"/>
            <a:stretch>
              <a:fillRect/>
            </a:stretch>
          </p:blipFill>
          <p:spPr>
            <a:xfrm>
              <a:off x="2710129" y="3362325"/>
              <a:ext cx="1381508" cy="1201454"/>
            </a:xfrm>
            <a:prstGeom prst="rect">
              <a:avLst/>
            </a:prstGeom>
          </p:spPr>
        </p:pic>
        <p:pic>
          <p:nvPicPr>
            <p:cNvPr id="194" name="Grafik 193">
              <a:extLst>
                <a:ext uri="{FF2B5EF4-FFF2-40B4-BE49-F238E27FC236}">
                  <a16:creationId xmlns:a16="http://schemas.microsoft.com/office/drawing/2014/main" id="{880DEDC2-67C3-A8A1-33AF-BFE0C38694A8}"/>
                </a:ext>
              </a:extLst>
            </p:cNvPr>
            <p:cNvPicPr>
              <a:picLocks noChangeAspect="1"/>
            </p:cNvPicPr>
            <p:nvPr/>
          </p:nvPicPr>
          <p:blipFill>
            <a:blip r:embed="rId4"/>
            <a:srcRect b="49298"/>
            <a:stretch>
              <a:fillRect/>
            </a:stretch>
          </p:blipFill>
          <p:spPr>
            <a:xfrm>
              <a:off x="3153802" y="3502629"/>
              <a:ext cx="494162" cy="698532"/>
            </a:xfrm>
            <a:prstGeom prst="rect">
              <a:avLst/>
            </a:prstGeom>
          </p:spPr>
        </p:pic>
        <p:pic>
          <p:nvPicPr>
            <p:cNvPr id="195" name="Grafik 194">
              <a:extLst>
                <a:ext uri="{FF2B5EF4-FFF2-40B4-BE49-F238E27FC236}">
                  <a16:creationId xmlns:a16="http://schemas.microsoft.com/office/drawing/2014/main" id="{D8FDD788-EF5D-2B7B-E9CF-B0D80D86CBFB}"/>
                </a:ext>
              </a:extLst>
            </p:cNvPr>
            <p:cNvPicPr>
              <a:picLocks noChangeAspect="1"/>
            </p:cNvPicPr>
            <p:nvPr/>
          </p:nvPicPr>
          <p:blipFill>
            <a:blip r:embed="rId3"/>
            <a:stretch>
              <a:fillRect/>
            </a:stretch>
          </p:blipFill>
          <p:spPr>
            <a:xfrm>
              <a:off x="4091637" y="3362325"/>
              <a:ext cx="1381508" cy="1201454"/>
            </a:xfrm>
            <a:prstGeom prst="rect">
              <a:avLst/>
            </a:prstGeom>
          </p:spPr>
        </p:pic>
        <p:pic>
          <p:nvPicPr>
            <p:cNvPr id="196" name="Grafik 195">
              <a:extLst>
                <a:ext uri="{FF2B5EF4-FFF2-40B4-BE49-F238E27FC236}">
                  <a16:creationId xmlns:a16="http://schemas.microsoft.com/office/drawing/2014/main" id="{1804450A-9EE8-55F1-6B8C-C5AC1708E466}"/>
                </a:ext>
              </a:extLst>
            </p:cNvPr>
            <p:cNvPicPr>
              <a:picLocks noChangeAspect="1"/>
            </p:cNvPicPr>
            <p:nvPr/>
          </p:nvPicPr>
          <p:blipFill>
            <a:blip r:embed="rId5"/>
            <a:srcRect b="50081"/>
            <a:stretch>
              <a:fillRect/>
            </a:stretch>
          </p:blipFill>
          <p:spPr>
            <a:xfrm>
              <a:off x="4474621" y="3457588"/>
              <a:ext cx="615539" cy="743572"/>
            </a:xfrm>
            <a:prstGeom prst="rect">
              <a:avLst/>
            </a:prstGeom>
          </p:spPr>
        </p:pic>
        <p:pic>
          <p:nvPicPr>
            <p:cNvPr id="197" name="Grafik 196">
              <a:extLst>
                <a:ext uri="{FF2B5EF4-FFF2-40B4-BE49-F238E27FC236}">
                  <a16:creationId xmlns:a16="http://schemas.microsoft.com/office/drawing/2014/main" id="{DA5D73B7-F220-0B85-34C3-EDEB57D5C37F}"/>
                </a:ext>
              </a:extLst>
            </p:cNvPr>
            <p:cNvPicPr>
              <a:picLocks noChangeAspect="1"/>
            </p:cNvPicPr>
            <p:nvPr/>
          </p:nvPicPr>
          <p:blipFill>
            <a:blip r:embed="rId3"/>
            <a:stretch>
              <a:fillRect/>
            </a:stretch>
          </p:blipFill>
          <p:spPr>
            <a:xfrm>
              <a:off x="5340203" y="3362325"/>
              <a:ext cx="1381508" cy="1201454"/>
            </a:xfrm>
            <a:prstGeom prst="rect">
              <a:avLst/>
            </a:prstGeom>
          </p:spPr>
        </p:pic>
        <p:pic>
          <p:nvPicPr>
            <p:cNvPr id="198" name="Grafik 197">
              <a:extLst>
                <a:ext uri="{FF2B5EF4-FFF2-40B4-BE49-F238E27FC236}">
                  <a16:creationId xmlns:a16="http://schemas.microsoft.com/office/drawing/2014/main" id="{3ADD3C9E-1775-C349-6A40-1A10568B8454}"/>
                </a:ext>
              </a:extLst>
            </p:cNvPr>
            <p:cNvPicPr>
              <a:picLocks noChangeAspect="1"/>
            </p:cNvPicPr>
            <p:nvPr/>
          </p:nvPicPr>
          <p:blipFill>
            <a:blip r:embed="rId4"/>
            <a:srcRect b="49298"/>
            <a:stretch>
              <a:fillRect/>
            </a:stretch>
          </p:blipFill>
          <p:spPr>
            <a:xfrm>
              <a:off x="5783876" y="3502629"/>
              <a:ext cx="494162" cy="698532"/>
            </a:xfrm>
            <a:prstGeom prst="rect">
              <a:avLst/>
            </a:prstGeom>
          </p:spPr>
        </p:pic>
        <p:pic>
          <p:nvPicPr>
            <p:cNvPr id="199" name="Grafik 198">
              <a:extLst>
                <a:ext uri="{FF2B5EF4-FFF2-40B4-BE49-F238E27FC236}">
                  <a16:creationId xmlns:a16="http://schemas.microsoft.com/office/drawing/2014/main" id="{5759D347-30EE-0705-9237-6BEE52BEA825}"/>
                </a:ext>
              </a:extLst>
            </p:cNvPr>
            <p:cNvPicPr>
              <a:picLocks noChangeAspect="1"/>
            </p:cNvPicPr>
            <p:nvPr/>
          </p:nvPicPr>
          <p:blipFill>
            <a:blip r:embed="rId3"/>
            <a:stretch>
              <a:fillRect/>
            </a:stretch>
          </p:blipFill>
          <p:spPr>
            <a:xfrm>
              <a:off x="6721711" y="3362325"/>
              <a:ext cx="1381508" cy="1201454"/>
            </a:xfrm>
            <a:prstGeom prst="rect">
              <a:avLst/>
            </a:prstGeom>
          </p:spPr>
        </p:pic>
        <p:pic>
          <p:nvPicPr>
            <p:cNvPr id="200" name="Grafik 199">
              <a:extLst>
                <a:ext uri="{FF2B5EF4-FFF2-40B4-BE49-F238E27FC236}">
                  <a16:creationId xmlns:a16="http://schemas.microsoft.com/office/drawing/2014/main" id="{17C3966C-263C-9A33-C371-E8E64300088C}"/>
                </a:ext>
              </a:extLst>
            </p:cNvPr>
            <p:cNvPicPr>
              <a:picLocks noChangeAspect="1"/>
            </p:cNvPicPr>
            <p:nvPr/>
          </p:nvPicPr>
          <p:blipFill>
            <a:blip r:embed="rId5"/>
            <a:srcRect b="50081"/>
            <a:stretch>
              <a:fillRect/>
            </a:stretch>
          </p:blipFill>
          <p:spPr>
            <a:xfrm>
              <a:off x="7104695" y="3457588"/>
              <a:ext cx="615539" cy="743572"/>
            </a:xfrm>
            <a:prstGeom prst="rect">
              <a:avLst/>
            </a:prstGeom>
          </p:spPr>
        </p:pic>
        <p:pic>
          <p:nvPicPr>
            <p:cNvPr id="201" name="Grafik 200">
              <a:extLst>
                <a:ext uri="{FF2B5EF4-FFF2-40B4-BE49-F238E27FC236}">
                  <a16:creationId xmlns:a16="http://schemas.microsoft.com/office/drawing/2014/main" id="{8F0D181C-108C-D94C-7ECF-8A61C2B27A5D}"/>
                </a:ext>
              </a:extLst>
            </p:cNvPr>
            <p:cNvPicPr>
              <a:picLocks noChangeAspect="1"/>
            </p:cNvPicPr>
            <p:nvPr/>
          </p:nvPicPr>
          <p:blipFill>
            <a:blip r:embed="rId3"/>
            <a:stretch>
              <a:fillRect/>
            </a:stretch>
          </p:blipFill>
          <p:spPr>
            <a:xfrm>
              <a:off x="8050332" y="3362325"/>
              <a:ext cx="1381508" cy="1201454"/>
            </a:xfrm>
            <a:prstGeom prst="rect">
              <a:avLst/>
            </a:prstGeom>
          </p:spPr>
        </p:pic>
        <p:pic>
          <p:nvPicPr>
            <p:cNvPr id="202" name="Grafik 201">
              <a:extLst>
                <a:ext uri="{FF2B5EF4-FFF2-40B4-BE49-F238E27FC236}">
                  <a16:creationId xmlns:a16="http://schemas.microsoft.com/office/drawing/2014/main" id="{61C4CB97-A93A-AABC-3964-3570469E5348}"/>
                </a:ext>
              </a:extLst>
            </p:cNvPr>
            <p:cNvPicPr>
              <a:picLocks noChangeAspect="1"/>
            </p:cNvPicPr>
            <p:nvPr/>
          </p:nvPicPr>
          <p:blipFill>
            <a:blip r:embed="rId4"/>
            <a:srcRect b="49298"/>
            <a:stretch>
              <a:fillRect/>
            </a:stretch>
          </p:blipFill>
          <p:spPr>
            <a:xfrm>
              <a:off x="8494005" y="3502629"/>
              <a:ext cx="494162" cy="698532"/>
            </a:xfrm>
            <a:prstGeom prst="rect">
              <a:avLst/>
            </a:prstGeom>
          </p:spPr>
        </p:pic>
        <p:pic>
          <p:nvPicPr>
            <p:cNvPr id="203" name="Grafik 202">
              <a:extLst>
                <a:ext uri="{FF2B5EF4-FFF2-40B4-BE49-F238E27FC236}">
                  <a16:creationId xmlns:a16="http://schemas.microsoft.com/office/drawing/2014/main" id="{592F0182-7BAE-A57D-8ABC-95714685F246}"/>
                </a:ext>
              </a:extLst>
            </p:cNvPr>
            <p:cNvPicPr>
              <a:picLocks noChangeAspect="1"/>
            </p:cNvPicPr>
            <p:nvPr/>
          </p:nvPicPr>
          <p:blipFill>
            <a:blip r:embed="rId3"/>
            <a:stretch>
              <a:fillRect/>
            </a:stretch>
          </p:blipFill>
          <p:spPr>
            <a:xfrm>
              <a:off x="9431840" y="3362325"/>
              <a:ext cx="1381508" cy="1201454"/>
            </a:xfrm>
            <a:prstGeom prst="rect">
              <a:avLst/>
            </a:prstGeom>
          </p:spPr>
        </p:pic>
        <p:pic>
          <p:nvPicPr>
            <p:cNvPr id="204" name="Grafik 203">
              <a:extLst>
                <a:ext uri="{FF2B5EF4-FFF2-40B4-BE49-F238E27FC236}">
                  <a16:creationId xmlns:a16="http://schemas.microsoft.com/office/drawing/2014/main" id="{9913D110-F700-750D-2140-3BFE79FADA43}"/>
                </a:ext>
              </a:extLst>
            </p:cNvPr>
            <p:cNvPicPr>
              <a:picLocks noChangeAspect="1"/>
            </p:cNvPicPr>
            <p:nvPr/>
          </p:nvPicPr>
          <p:blipFill>
            <a:blip r:embed="rId5"/>
            <a:srcRect b="50081"/>
            <a:stretch>
              <a:fillRect/>
            </a:stretch>
          </p:blipFill>
          <p:spPr>
            <a:xfrm>
              <a:off x="9814824" y="3457588"/>
              <a:ext cx="615539" cy="743572"/>
            </a:xfrm>
            <a:prstGeom prst="rect">
              <a:avLst/>
            </a:prstGeom>
          </p:spPr>
        </p:pic>
        <p:pic>
          <p:nvPicPr>
            <p:cNvPr id="205" name="Grafik 204">
              <a:extLst>
                <a:ext uri="{FF2B5EF4-FFF2-40B4-BE49-F238E27FC236}">
                  <a16:creationId xmlns:a16="http://schemas.microsoft.com/office/drawing/2014/main" id="{9807F1D3-2ED9-A023-9583-E4B2EB5CDCD1}"/>
                </a:ext>
              </a:extLst>
            </p:cNvPr>
            <p:cNvPicPr>
              <a:picLocks noChangeAspect="1"/>
            </p:cNvPicPr>
            <p:nvPr/>
          </p:nvPicPr>
          <p:blipFill>
            <a:blip r:embed="rId3"/>
            <a:stretch>
              <a:fillRect/>
            </a:stretch>
          </p:blipFill>
          <p:spPr>
            <a:xfrm>
              <a:off x="10760461" y="3362325"/>
              <a:ext cx="1381508" cy="1201454"/>
            </a:xfrm>
            <a:prstGeom prst="rect">
              <a:avLst/>
            </a:prstGeom>
          </p:spPr>
        </p:pic>
        <p:pic>
          <p:nvPicPr>
            <p:cNvPr id="206" name="Grafik 205">
              <a:extLst>
                <a:ext uri="{FF2B5EF4-FFF2-40B4-BE49-F238E27FC236}">
                  <a16:creationId xmlns:a16="http://schemas.microsoft.com/office/drawing/2014/main" id="{6E73008F-02A7-3043-E394-168177921E7F}"/>
                </a:ext>
              </a:extLst>
            </p:cNvPr>
            <p:cNvPicPr>
              <a:picLocks noChangeAspect="1"/>
            </p:cNvPicPr>
            <p:nvPr/>
          </p:nvPicPr>
          <p:blipFill>
            <a:blip r:embed="rId4"/>
            <a:srcRect b="53722"/>
            <a:stretch>
              <a:fillRect/>
            </a:stretch>
          </p:blipFill>
          <p:spPr>
            <a:xfrm>
              <a:off x="11204134" y="3502629"/>
              <a:ext cx="494162" cy="637572"/>
            </a:xfrm>
            <a:prstGeom prst="rect">
              <a:avLst/>
            </a:prstGeom>
          </p:spPr>
        </p:pic>
      </p:grpSp>
      <p:grpSp>
        <p:nvGrpSpPr>
          <p:cNvPr id="167" name="row5">
            <a:extLst>
              <a:ext uri="{FF2B5EF4-FFF2-40B4-BE49-F238E27FC236}">
                <a16:creationId xmlns:a16="http://schemas.microsoft.com/office/drawing/2014/main" id="{894AF630-FC9A-370A-F980-7646E6A611F8}"/>
              </a:ext>
            </a:extLst>
          </p:cNvPr>
          <p:cNvGrpSpPr/>
          <p:nvPr/>
        </p:nvGrpSpPr>
        <p:grpSpPr>
          <a:xfrm>
            <a:off x="-453356" y="966250"/>
            <a:ext cx="13462788" cy="1201454"/>
            <a:chOff x="-599534" y="2607258"/>
            <a:chExt cx="13462788" cy="1201454"/>
          </a:xfrm>
        </p:grpSpPr>
        <p:pic>
          <p:nvPicPr>
            <p:cNvPr id="168" name="Grafik 167">
              <a:extLst>
                <a:ext uri="{FF2B5EF4-FFF2-40B4-BE49-F238E27FC236}">
                  <a16:creationId xmlns:a16="http://schemas.microsoft.com/office/drawing/2014/main" id="{EBBB978C-E199-37C5-FB86-20D838298C10}"/>
                </a:ext>
              </a:extLst>
            </p:cNvPr>
            <p:cNvPicPr>
              <a:picLocks noChangeAspect="1"/>
            </p:cNvPicPr>
            <p:nvPr/>
          </p:nvPicPr>
          <p:blipFill>
            <a:blip r:embed="rId3"/>
            <a:stretch>
              <a:fillRect/>
            </a:stretch>
          </p:blipFill>
          <p:spPr>
            <a:xfrm>
              <a:off x="721285" y="2607258"/>
              <a:ext cx="1381508" cy="1201454"/>
            </a:xfrm>
            <a:prstGeom prst="rect">
              <a:avLst/>
            </a:prstGeom>
          </p:spPr>
        </p:pic>
        <p:pic>
          <p:nvPicPr>
            <p:cNvPr id="169" name="Grafik 168">
              <a:extLst>
                <a:ext uri="{FF2B5EF4-FFF2-40B4-BE49-F238E27FC236}">
                  <a16:creationId xmlns:a16="http://schemas.microsoft.com/office/drawing/2014/main" id="{ABE56504-279E-33CC-7443-64324F557625}"/>
                </a:ext>
              </a:extLst>
            </p:cNvPr>
            <p:cNvPicPr>
              <a:picLocks noChangeAspect="1"/>
            </p:cNvPicPr>
            <p:nvPr/>
          </p:nvPicPr>
          <p:blipFill>
            <a:blip r:embed="rId4"/>
            <a:srcRect b="49298"/>
            <a:stretch>
              <a:fillRect/>
            </a:stretch>
          </p:blipFill>
          <p:spPr>
            <a:xfrm>
              <a:off x="1164958" y="2747562"/>
              <a:ext cx="494162" cy="698532"/>
            </a:xfrm>
            <a:prstGeom prst="rect">
              <a:avLst/>
            </a:prstGeom>
          </p:spPr>
        </p:pic>
        <p:pic>
          <p:nvPicPr>
            <p:cNvPr id="170" name="Grafik 169">
              <a:extLst>
                <a:ext uri="{FF2B5EF4-FFF2-40B4-BE49-F238E27FC236}">
                  <a16:creationId xmlns:a16="http://schemas.microsoft.com/office/drawing/2014/main" id="{87829D54-B776-533E-4DDB-D822F6AF69FD}"/>
                </a:ext>
              </a:extLst>
            </p:cNvPr>
            <p:cNvPicPr>
              <a:picLocks noChangeAspect="1"/>
            </p:cNvPicPr>
            <p:nvPr/>
          </p:nvPicPr>
          <p:blipFill>
            <a:blip r:embed="rId3"/>
            <a:stretch>
              <a:fillRect/>
            </a:stretch>
          </p:blipFill>
          <p:spPr>
            <a:xfrm>
              <a:off x="2102793" y="2607258"/>
              <a:ext cx="1381508" cy="1201454"/>
            </a:xfrm>
            <a:prstGeom prst="rect">
              <a:avLst/>
            </a:prstGeom>
          </p:spPr>
        </p:pic>
        <p:pic>
          <p:nvPicPr>
            <p:cNvPr id="171" name="Grafik 170">
              <a:extLst>
                <a:ext uri="{FF2B5EF4-FFF2-40B4-BE49-F238E27FC236}">
                  <a16:creationId xmlns:a16="http://schemas.microsoft.com/office/drawing/2014/main" id="{93776355-9482-CC46-762B-5B382D763E20}"/>
                </a:ext>
              </a:extLst>
            </p:cNvPr>
            <p:cNvPicPr>
              <a:picLocks noChangeAspect="1"/>
            </p:cNvPicPr>
            <p:nvPr/>
          </p:nvPicPr>
          <p:blipFill>
            <a:blip r:embed="rId5"/>
            <a:srcRect b="50081"/>
            <a:stretch>
              <a:fillRect/>
            </a:stretch>
          </p:blipFill>
          <p:spPr>
            <a:xfrm>
              <a:off x="2485777" y="2702521"/>
              <a:ext cx="615539" cy="743572"/>
            </a:xfrm>
            <a:prstGeom prst="rect">
              <a:avLst/>
            </a:prstGeom>
          </p:spPr>
        </p:pic>
        <p:pic>
          <p:nvPicPr>
            <p:cNvPr id="172" name="Grafik 171">
              <a:extLst>
                <a:ext uri="{FF2B5EF4-FFF2-40B4-BE49-F238E27FC236}">
                  <a16:creationId xmlns:a16="http://schemas.microsoft.com/office/drawing/2014/main" id="{56F33821-DC7F-E9B5-9F43-92817A88E381}"/>
                </a:ext>
              </a:extLst>
            </p:cNvPr>
            <p:cNvPicPr>
              <a:picLocks noChangeAspect="1"/>
            </p:cNvPicPr>
            <p:nvPr/>
          </p:nvPicPr>
          <p:blipFill>
            <a:blip r:embed="rId3"/>
            <a:stretch>
              <a:fillRect/>
            </a:stretch>
          </p:blipFill>
          <p:spPr>
            <a:xfrm>
              <a:off x="3431414" y="2607258"/>
              <a:ext cx="1381508" cy="1201454"/>
            </a:xfrm>
            <a:prstGeom prst="rect">
              <a:avLst/>
            </a:prstGeom>
          </p:spPr>
        </p:pic>
        <p:pic>
          <p:nvPicPr>
            <p:cNvPr id="173" name="Grafik 172">
              <a:extLst>
                <a:ext uri="{FF2B5EF4-FFF2-40B4-BE49-F238E27FC236}">
                  <a16:creationId xmlns:a16="http://schemas.microsoft.com/office/drawing/2014/main" id="{956D4499-BA16-77AA-DD03-373871A9F05B}"/>
                </a:ext>
              </a:extLst>
            </p:cNvPr>
            <p:cNvPicPr>
              <a:picLocks noChangeAspect="1"/>
            </p:cNvPicPr>
            <p:nvPr/>
          </p:nvPicPr>
          <p:blipFill>
            <a:blip r:embed="rId4"/>
            <a:srcRect b="49298"/>
            <a:stretch>
              <a:fillRect/>
            </a:stretch>
          </p:blipFill>
          <p:spPr>
            <a:xfrm>
              <a:off x="3875087" y="2747562"/>
              <a:ext cx="494162" cy="698532"/>
            </a:xfrm>
            <a:prstGeom prst="rect">
              <a:avLst/>
            </a:prstGeom>
          </p:spPr>
        </p:pic>
        <p:pic>
          <p:nvPicPr>
            <p:cNvPr id="174" name="Grafik 173">
              <a:extLst>
                <a:ext uri="{FF2B5EF4-FFF2-40B4-BE49-F238E27FC236}">
                  <a16:creationId xmlns:a16="http://schemas.microsoft.com/office/drawing/2014/main" id="{AA3D13E3-7516-5917-4D64-75342611958E}"/>
                </a:ext>
              </a:extLst>
            </p:cNvPr>
            <p:cNvPicPr>
              <a:picLocks noChangeAspect="1"/>
            </p:cNvPicPr>
            <p:nvPr/>
          </p:nvPicPr>
          <p:blipFill>
            <a:blip r:embed="rId3"/>
            <a:stretch>
              <a:fillRect/>
            </a:stretch>
          </p:blipFill>
          <p:spPr>
            <a:xfrm>
              <a:off x="4812922" y="2607258"/>
              <a:ext cx="1381508" cy="1201454"/>
            </a:xfrm>
            <a:prstGeom prst="rect">
              <a:avLst/>
            </a:prstGeom>
          </p:spPr>
        </p:pic>
        <p:pic>
          <p:nvPicPr>
            <p:cNvPr id="175" name="Grafik 174">
              <a:extLst>
                <a:ext uri="{FF2B5EF4-FFF2-40B4-BE49-F238E27FC236}">
                  <a16:creationId xmlns:a16="http://schemas.microsoft.com/office/drawing/2014/main" id="{39A762EA-9933-8923-2FDC-C6E53C428A61}"/>
                </a:ext>
              </a:extLst>
            </p:cNvPr>
            <p:cNvPicPr>
              <a:picLocks noChangeAspect="1"/>
            </p:cNvPicPr>
            <p:nvPr/>
          </p:nvPicPr>
          <p:blipFill>
            <a:blip r:embed="rId5"/>
            <a:srcRect b="50081"/>
            <a:stretch>
              <a:fillRect/>
            </a:stretch>
          </p:blipFill>
          <p:spPr>
            <a:xfrm>
              <a:off x="5195906" y="2702521"/>
              <a:ext cx="615539" cy="743572"/>
            </a:xfrm>
            <a:prstGeom prst="rect">
              <a:avLst/>
            </a:prstGeom>
          </p:spPr>
        </p:pic>
        <p:pic>
          <p:nvPicPr>
            <p:cNvPr id="176" name="Grafik 175">
              <a:extLst>
                <a:ext uri="{FF2B5EF4-FFF2-40B4-BE49-F238E27FC236}">
                  <a16:creationId xmlns:a16="http://schemas.microsoft.com/office/drawing/2014/main" id="{86158CBD-1D57-9309-DBBF-0184963A815E}"/>
                </a:ext>
              </a:extLst>
            </p:cNvPr>
            <p:cNvPicPr>
              <a:picLocks noChangeAspect="1"/>
            </p:cNvPicPr>
            <p:nvPr/>
          </p:nvPicPr>
          <p:blipFill>
            <a:blip r:embed="rId3"/>
            <a:stretch>
              <a:fillRect/>
            </a:stretch>
          </p:blipFill>
          <p:spPr>
            <a:xfrm>
              <a:off x="6061488" y="2607258"/>
              <a:ext cx="1381508" cy="1201454"/>
            </a:xfrm>
            <a:prstGeom prst="rect">
              <a:avLst/>
            </a:prstGeom>
          </p:spPr>
        </p:pic>
        <p:pic>
          <p:nvPicPr>
            <p:cNvPr id="177" name="Grafik 176">
              <a:extLst>
                <a:ext uri="{FF2B5EF4-FFF2-40B4-BE49-F238E27FC236}">
                  <a16:creationId xmlns:a16="http://schemas.microsoft.com/office/drawing/2014/main" id="{EE0D753A-1104-6102-C5E5-9DE5EFA783C9}"/>
                </a:ext>
              </a:extLst>
            </p:cNvPr>
            <p:cNvPicPr>
              <a:picLocks noChangeAspect="1"/>
            </p:cNvPicPr>
            <p:nvPr/>
          </p:nvPicPr>
          <p:blipFill>
            <a:blip r:embed="rId4"/>
            <a:srcRect b="49298"/>
            <a:stretch>
              <a:fillRect/>
            </a:stretch>
          </p:blipFill>
          <p:spPr>
            <a:xfrm>
              <a:off x="6505161" y="2747562"/>
              <a:ext cx="494162" cy="698532"/>
            </a:xfrm>
            <a:prstGeom prst="rect">
              <a:avLst/>
            </a:prstGeom>
          </p:spPr>
        </p:pic>
        <p:pic>
          <p:nvPicPr>
            <p:cNvPr id="178" name="Grafik 177">
              <a:extLst>
                <a:ext uri="{FF2B5EF4-FFF2-40B4-BE49-F238E27FC236}">
                  <a16:creationId xmlns:a16="http://schemas.microsoft.com/office/drawing/2014/main" id="{10ABA10D-5264-3A83-ADDE-3978DD1F6704}"/>
                </a:ext>
              </a:extLst>
            </p:cNvPr>
            <p:cNvPicPr>
              <a:picLocks noChangeAspect="1"/>
            </p:cNvPicPr>
            <p:nvPr/>
          </p:nvPicPr>
          <p:blipFill>
            <a:blip r:embed="rId3"/>
            <a:stretch>
              <a:fillRect/>
            </a:stretch>
          </p:blipFill>
          <p:spPr>
            <a:xfrm>
              <a:off x="7442996" y="2607258"/>
              <a:ext cx="1381508" cy="1201454"/>
            </a:xfrm>
            <a:prstGeom prst="rect">
              <a:avLst/>
            </a:prstGeom>
          </p:spPr>
        </p:pic>
        <p:pic>
          <p:nvPicPr>
            <p:cNvPr id="179" name="Grafik 178">
              <a:extLst>
                <a:ext uri="{FF2B5EF4-FFF2-40B4-BE49-F238E27FC236}">
                  <a16:creationId xmlns:a16="http://schemas.microsoft.com/office/drawing/2014/main" id="{2E9997DB-15BB-C377-4D1F-5E37E5F02D60}"/>
                </a:ext>
              </a:extLst>
            </p:cNvPr>
            <p:cNvPicPr>
              <a:picLocks noChangeAspect="1"/>
            </p:cNvPicPr>
            <p:nvPr/>
          </p:nvPicPr>
          <p:blipFill>
            <a:blip r:embed="rId5"/>
            <a:srcRect b="50081"/>
            <a:stretch>
              <a:fillRect/>
            </a:stretch>
          </p:blipFill>
          <p:spPr>
            <a:xfrm>
              <a:off x="7825980" y="2702521"/>
              <a:ext cx="615539" cy="743572"/>
            </a:xfrm>
            <a:prstGeom prst="rect">
              <a:avLst/>
            </a:prstGeom>
          </p:spPr>
        </p:pic>
        <p:pic>
          <p:nvPicPr>
            <p:cNvPr id="180" name="Grafik 179">
              <a:extLst>
                <a:ext uri="{FF2B5EF4-FFF2-40B4-BE49-F238E27FC236}">
                  <a16:creationId xmlns:a16="http://schemas.microsoft.com/office/drawing/2014/main" id="{6FA45363-F52B-5EC2-E68C-4B0EE5AECDDC}"/>
                </a:ext>
              </a:extLst>
            </p:cNvPr>
            <p:cNvPicPr>
              <a:picLocks noChangeAspect="1"/>
            </p:cNvPicPr>
            <p:nvPr/>
          </p:nvPicPr>
          <p:blipFill>
            <a:blip r:embed="rId3"/>
            <a:stretch>
              <a:fillRect/>
            </a:stretch>
          </p:blipFill>
          <p:spPr>
            <a:xfrm>
              <a:off x="8771617" y="2607258"/>
              <a:ext cx="1381508" cy="1201454"/>
            </a:xfrm>
            <a:prstGeom prst="rect">
              <a:avLst/>
            </a:prstGeom>
          </p:spPr>
        </p:pic>
        <p:pic>
          <p:nvPicPr>
            <p:cNvPr id="181" name="Grafik 180">
              <a:extLst>
                <a:ext uri="{FF2B5EF4-FFF2-40B4-BE49-F238E27FC236}">
                  <a16:creationId xmlns:a16="http://schemas.microsoft.com/office/drawing/2014/main" id="{3C790557-4E08-3B3B-3A0A-198ABA158874}"/>
                </a:ext>
              </a:extLst>
            </p:cNvPr>
            <p:cNvPicPr>
              <a:picLocks noChangeAspect="1"/>
            </p:cNvPicPr>
            <p:nvPr/>
          </p:nvPicPr>
          <p:blipFill>
            <a:blip r:embed="rId4"/>
            <a:srcRect b="49298"/>
            <a:stretch>
              <a:fillRect/>
            </a:stretch>
          </p:blipFill>
          <p:spPr>
            <a:xfrm>
              <a:off x="9215290" y="2747562"/>
              <a:ext cx="494162" cy="698532"/>
            </a:xfrm>
            <a:prstGeom prst="rect">
              <a:avLst/>
            </a:prstGeom>
          </p:spPr>
        </p:pic>
        <p:pic>
          <p:nvPicPr>
            <p:cNvPr id="182" name="Grafik 181">
              <a:extLst>
                <a:ext uri="{FF2B5EF4-FFF2-40B4-BE49-F238E27FC236}">
                  <a16:creationId xmlns:a16="http://schemas.microsoft.com/office/drawing/2014/main" id="{CE2A8710-8985-1C1D-03C2-7D6117EB40C5}"/>
                </a:ext>
              </a:extLst>
            </p:cNvPr>
            <p:cNvPicPr>
              <a:picLocks noChangeAspect="1"/>
            </p:cNvPicPr>
            <p:nvPr/>
          </p:nvPicPr>
          <p:blipFill>
            <a:blip r:embed="rId3"/>
            <a:stretch>
              <a:fillRect/>
            </a:stretch>
          </p:blipFill>
          <p:spPr>
            <a:xfrm>
              <a:off x="10153125" y="2607258"/>
              <a:ext cx="1381508" cy="1201454"/>
            </a:xfrm>
            <a:prstGeom prst="rect">
              <a:avLst/>
            </a:prstGeom>
          </p:spPr>
        </p:pic>
        <p:pic>
          <p:nvPicPr>
            <p:cNvPr id="183" name="Grafik 182">
              <a:extLst>
                <a:ext uri="{FF2B5EF4-FFF2-40B4-BE49-F238E27FC236}">
                  <a16:creationId xmlns:a16="http://schemas.microsoft.com/office/drawing/2014/main" id="{AAC2561B-E5CC-A033-D9BB-1985BF709F3B}"/>
                </a:ext>
              </a:extLst>
            </p:cNvPr>
            <p:cNvPicPr>
              <a:picLocks noChangeAspect="1"/>
            </p:cNvPicPr>
            <p:nvPr/>
          </p:nvPicPr>
          <p:blipFill>
            <a:blip r:embed="rId5"/>
            <a:srcRect b="50081"/>
            <a:stretch>
              <a:fillRect/>
            </a:stretch>
          </p:blipFill>
          <p:spPr>
            <a:xfrm>
              <a:off x="10536109" y="2702521"/>
              <a:ext cx="615539" cy="743572"/>
            </a:xfrm>
            <a:prstGeom prst="rect">
              <a:avLst/>
            </a:prstGeom>
          </p:spPr>
        </p:pic>
        <p:pic>
          <p:nvPicPr>
            <p:cNvPr id="184" name="Grafik 183">
              <a:extLst>
                <a:ext uri="{FF2B5EF4-FFF2-40B4-BE49-F238E27FC236}">
                  <a16:creationId xmlns:a16="http://schemas.microsoft.com/office/drawing/2014/main" id="{1CB035F3-8117-821B-DB47-5A53CF546F06}"/>
                </a:ext>
              </a:extLst>
            </p:cNvPr>
            <p:cNvPicPr>
              <a:picLocks noChangeAspect="1"/>
            </p:cNvPicPr>
            <p:nvPr/>
          </p:nvPicPr>
          <p:blipFill>
            <a:blip r:embed="rId3"/>
            <a:stretch>
              <a:fillRect/>
            </a:stretch>
          </p:blipFill>
          <p:spPr>
            <a:xfrm>
              <a:off x="11481746" y="2607258"/>
              <a:ext cx="1381508" cy="1201454"/>
            </a:xfrm>
            <a:prstGeom prst="rect">
              <a:avLst/>
            </a:prstGeom>
          </p:spPr>
        </p:pic>
        <p:pic>
          <p:nvPicPr>
            <p:cNvPr id="185" name="Grafik 184">
              <a:extLst>
                <a:ext uri="{FF2B5EF4-FFF2-40B4-BE49-F238E27FC236}">
                  <a16:creationId xmlns:a16="http://schemas.microsoft.com/office/drawing/2014/main" id="{4B0353C7-34C3-ECF7-2235-A0BF766C1A51}"/>
                </a:ext>
              </a:extLst>
            </p:cNvPr>
            <p:cNvPicPr>
              <a:picLocks noChangeAspect="1"/>
            </p:cNvPicPr>
            <p:nvPr/>
          </p:nvPicPr>
          <p:blipFill>
            <a:blip r:embed="rId4"/>
            <a:srcRect b="53722"/>
            <a:stretch>
              <a:fillRect/>
            </a:stretch>
          </p:blipFill>
          <p:spPr>
            <a:xfrm>
              <a:off x="11925419" y="2747562"/>
              <a:ext cx="494162" cy="637572"/>
            </a:xfrm>
            <a:prstGeom prst="rect">
              <a:avLst/>
            </a:prstGeom>
          </p:spPr>
        </p:pic>
        <p:pic>
          <p:nvPicPr>
            <p:cNvPr id="186" name="Grafik 185">
              <a:extLst>
                <a:ext uri="{FF2B5EF4-FFF2-40B4-BE49-F238E27FC236}">
                  <a16:creationId xmlns:a16="http://schemas.microsoft.com/office/drawing/2014/main" id="{478857EE-28FF-9868-6591-B8503E63DC87}"/>
                </a:ext>
              </a:extLst>
            </p:cNvPr>
            <p:cNvPicPr>
              <a:picLocks noChangeAspect="1"/>
            </p:cNvPicPr>
            <p:nvPr/>
          </p:nvPicPr>
          <p:blipFill>
            <a:blip r:embed="rId3"/>
            <a:stretch>
              <a:fillRect/>
            </a:stretch>
          </p:blipFill>
          <p:spPr>
            <a:xfrm>
              <a:off x="-599534" y="2607258"/>
              <a:ext cx="1381508" cy="1201454"/>
            </a:xfrm>
            <a:prstGeom prst="rect">
              <a:avLst/>
            </a:prstGeom>
          </p:spPr>
        </p:pic>
        <p:pic>
          <p:nvPicPr>
            <p:cNvPr id="187" name="Grafik 186">
              <a:extLst>
                <a:ext uri="{FF2B5EF4-FFF2-40B4-BE49-F238E27FC236}">
                  <a16:creationId xmlns:a16="http://schemas.microsoft.com/office/drawing/2014/main" id="{627C49D4-BD1A-1EA1-626E-566E3CE1034C}"/>
                </a:ext>
              </a:extLst>
            </p:cNvPr>
            <p:cNvPicPr>
              <a:picLocks noChangeAspect="1"/>
            </p:cNvPicPr>
            <p:nvPr/>
          </p:nvPicPr>
          <p:blipFill>
            <a:blip r:embed="rId5"/>
            <a:srcRect b="50081"/>
            <a:stretch>
              <a:fillRect/>
            </a:stretch>
          </p:blipFill>
          <p:spPr>
            <a:xfrm>
              <a:off x="-216550" y="2702521"/>
              <a:ext cx="615539" cy="743572"/>
            </a:xfrm>
            <a:prstGeom prst="rect">
              <a:avLst/>
            </a:prstGeom>
          </p:spPr>
        </p:pic>
      </p:grpSp>
      <p:grpSp>
        <p:nvGrpSpPr>
          <p:cNvPr id="148" name="row4">
            <a:extLst>
              <a:ext uri="{FF2B5EF4-FFF2-40B4-BE49-F238E27FC236}">
                <a16:creationId xmlns:a16="http://schemas.microsoft.com/office/drawing/2014/main" id="{43E6150E-5F0B-F696-F5E4-FD83806AF0B8}"/>
              </a:ext>
            </a:extLst>
          </p:cNvPr>
          <p:cNvGrpSpPr/>
          <p:nvPr/>
        </p:nvGrpSpPr>
        <p:grpSpPr>
          <a:xfrm>
            <a:off x="0" y="1815346"/>
            <a:ext cx="12141969" cy="1201454"/>
            <a:chOff x="0" y="3362325"/>
            <a:chExt cx="12141969" cy="1201454"/>
          </a:xfrm>
        </p:grpSpPr>
        <p:pic>
          <p:nvPicPr>
            <p:cNvPr id="149" name="Grafik 148">
              <a:extLst>
                <a:ext uri="{FF2B5EF4-FFF2-40B4-BE49-F238E27FC236}">
                  <a16:creationId xmlns:a16="http://schemas.microsoft.com/office/drawing/2014/main" id="{D723147C-31AC-E62F-545B-3E5DD07788E2}"/>
                </a:ext>
              </a:extLst>
            </p:cNvPr>
            <p:cNvPicPr>
              <a:picLocks noChangeAspect="1"/>
            </p:cNvPicPr>
            <p:nvPr/>
          </p:nvPicPr>
          <p:blipFill>
            <a:blip r:embed="rId3"/>
            <a:stretch>
              <a:fillRect/>
            </a:stretch>
          </p:blipFill>
          <p:spPr>
            <a:xfrm>
              <a:off x="0" y="3362325"/>
              <a:ext cx="1381508" cy="1201454"/>
            </a:xfrm>
            <a:prstGeom prst="rect">
              <a:avLst/>
            </a:prstGeom>
          </p:spPr>
        </p:pic>
        <p:pic>
          <p:nvPicPr>
            <p:cNvPr id="150" name="Grafik 149">
              <a:extLst>
                <a:ext uri="{FF2B5EF4-FFF2-40B4-BE49-F238E27FC236}">
                  <a16:creationId xmlns:a16="http://schemas.microsoft.com/office/drawing/2014/main" id="{FFAC3730-CFE8-0802-B694-B2329E065055}"/>
                </a:ext>
              </a:extLst>
            </p:cNvPr>
            <p:cNvPicPr>
              <a:picLocks noChangeAspect="1"/>
            </p:cNvPicPr>
            <p:nvPr/>
          </p:nvPicPr>
          <p:blipFill>
            <a:blip r:embed="rId4"/>
            <a:srcRect b="49298"/>
            <a:stretch>
              <a:fillRect/>
            </a:stretch>
          </p:blipFill>
          <p:spPr>
            <a:xfrm>
              <a:off x="443673" y="3502629"/>
              <a:ext cx="494162" cy="698532"/>
            </a:xfrm>
            <a:prstGeom prst="rect">
              <a:avLst/>
            </a:prstGeom>
          </p:spPr>
        </p:pic>
        <p:pic>
          <p:nvPicPr>
            <p:cNvPr id="151" name="Grafik 150">
              <a:extLst>
                <a:ext uri="{FF2B5EF4-FFF2-40B4-BE49-F238E27FC236}">
                  <a16:creationId xmlns:a16="http://schemas.microsoft.com/office/drawing/2014/main" id="{4B3AE8B9-768D-05C1-6CE8-D7D55A82FAE4}"/>
                </a:ext>
              </a:extLst>
            </p:cNvPr>
            <p:cNvPicPr>
              <a:picLocks noChangeAspect="1"/>
            </p:cNvPicPr>
            <p:nvPr/>
          </p:nvPicPr>
          <p:blipFill>
            <a:blip r:embed="rId3"/>
            <a:stretch>
              <a:fillRect/>
            </a:stretch>
          </p:blipFill>
          <p:spPr>
            <a:xfrm>
              <a:off x="1381508" y="3362325"/>
              <a:ext cx="1381508" cy="1201454"/>
            </a:xfrm>
            <a:prstGeom prst="rect">
              <a:avLst/>
            </a:prstGeom>
          </p:spPr>
        </p:pic>
        <p:pic>
          <p:nvPicPr>
            <p:cNvPr id="152" name="Grafik 151">
              <a:extLst>
                <a:ext uri="{FF2B5EF4-FFF2-40B4-BE49-F238E27FC236}">
                  <a16:creationId xmlns:a16="http://schemas.microsoft.com/office/drawing/2014/main" id="{638577AD-3AD9-6478-4A5D-C56523A388B2}"/>
                </a:ext>
              </a:extLst>
            </p:cNvPr>
            <p:cNvPicPr>
              <a:picLocks noChangeAspect="1"/>
            </p:cNvPicPr>
            <p:nvPr/>
          </p:nvPicPr>
          <p:blipFill>
            <a:blip r:embed="rId5"/>
            <a:srcRect b="50081"/>
            <a:stretch>
              <a:fillRect/>
            </a:stretch>
          </p:blipFill>
          <p:spPr>
            <a:xfrm>
              <a:off x="1764492" y="3457588"/>
              <a:ext cx="615539" cy="743572"/>
            </a:xfrm>
            <a:prstGeom prst="rect">
              <a:avLst/>
            </a:prstGeom>
          </p:spPr>
        </p:pic>
        <p:pic>
          <p:nvPicPr>
            <p:cNvPr id="153" name="Grafik 152">
              <a:extLst>
                <a:ext uri="{FF2B5EF4-FFF2-40B4-BE49-F238E27FC236}">
                  <a16:creationId xmlns:a16="http://schemas.microsoft.com/office/drawing/2014/main" id="{48A2AD71-B4E5-1734-ADA2-AC0E192D1094}"/>
                </a:ext>
              </a:extLst>
            </p:cNvPr>
            <p:cNvPicPr>
              <a:picLocks noChangeAspect="1"/>
            </p:cNvPicPr>
            <p:nvPr/>
          </p:nvPicPr>
          <p:blipFill>
            <a:blip r:embed="rId3"/>
            <a:stretch>
              <a:fillRect/>
            </a:stretch>
          </p:blipFill>
          <p:spPr>
            <a:xfrm>
              <a:off x="2710129" y="3362325"/>
              <a:ext cx="1381508" cy="1201454"/>
            </a:xfrm>
            <a:prstGeom prst="rect">
              <a:avLst/>
            </a:prstGeom>
          </p:spPr>
        </p:pic>
        <p:pic>
          <p:nvPicPr>
            <p:cNvPr id="154" name="Grafik 153">
              <a:extLst>
                <a:ext uri="{FF2B5EF4-FFF2-40B4-BE49-F238E27FC236}">
                  <a16:creationId xmlns:a16="http://schemas.microsoft.com/office/drawing/2014/main" id="{BE7EA154-C847-946F-5B1B-8E8B73A3CB31}"/>
                </a:ext>
              </a:extLst>
            </p:cNvPr>
            <p:cNvPicPr>
              <a:picLocks noChangeAspect="1"/>
            </p:cNvPicPr>
            <p:nvPr/>
          </p:nvPicPr>
          <p:blipFill>
            <a:blip r:embed="rId4"/>
            <a:srcRect b="49298"/>
            <a:stretch>
              <a:fillRect/>
            </a:stretch>
          </p:blipFill>
          <p:spPr>
            <a:xfrm>
              <a:off x="3153802" y="3502629"/>
              <a:ext cx="494162" cy="698532"/>
            </a:xfrm>
            <a:prstGeom prst="rect">
              <a:avLst/>
            </a:prstGeom>
          </p:spPr>
        </p:pic>
        <p:pic>
          <p:nvPicPr>
            <p:cNvPr id="155" name="Grafik 154">
              <a:extLst>
                <a:ext uri="{FF2B5EF4-FFF2-40B4-BE49-F238E27FC236}">
                  <a16:creationId xmlns:a16="http://schemas.microsoft.com/office/drawing/2014/main" id="{4945CF24-1285-9CB4-E751-321E5302AB2F}"/>
                </a:ext>
              </a:extLst>
            </p:cNvPr>
            <p:cNvPicPr>
              <a:picLocks noChangeAspect="1"/>
            </p:cNvPicPr>
            <p:nvPr/>
          </p:nvPicPr>
          <p:blipFill>
            <a:blip r:embed="rId3"/>
            <a:stretch>
              <a:fillRect/>
            </a:stretch>
          </p:blipFill>
          <p:spPr>
            <a:xfrm>
              <a:off x="4091637" y="3362325"/>
              <a:ext cx="1381508" cy="1201454"/>
            </a:xfrm>
            <a:prstGeom prst="rect">
              <a:avLst/>
            </a:prstGeom>
          </p:spPr>
        </p:pic>
        <p:pic>
          <p:nvPicPr>
            <p:cNvPr id="156" name="Grafik 155">
              <a:extLst>
                <a:ext uri="{FF2B5EF4-FFF2-40B4-BE49-F238E27FC236}">
                  <a16:creationId xmlns:a16="http://schemas.microsoft.com/office/drawing/2014/main" id="{CBF4A01C-E194-F499-37DF-6ED9BE1A4A77}"/>
                </a:ext>
              </a:extLst>
            </p:cNvPr>
            <p:cNvPicPr>
              <a:picLocks noChangeAspect="1"/>
            </p:cNvPicPr>
            <p:nvPr/>
          </p:nvPicPr>
          <p:blipFill>
            <a:blip r:embed="rId5"/>
            <a:srcRect b="50081"/>
            <a:stretch>
              <a:fillRect/>
            </a:stretch>
          </p:blipFill>
          <p:spPr>
            <a:xfrm>
              <a:off x="4474621" y="3457588"/>
              <a:ext cx="615539" cy="743572"/>
            </a:xfrm>
            <a:prstGeom prst="rect">
              <a:avLst/>
            </a:prstGeom>
          </p:spPr>
        </p:pic>
        <p:pic>
          <p:nvPicPr>
            <p:cNvPr id="157" name="Grafik 156">
              <a:extLst>
                <a:ext uri="{FF2B5EF4-FFF2-40B4-BE49-F238E27FC236}">
                  <a16:creationId xmlns:a16="http://schemas.microsoft.com/office/drawing/2014/main" id="{A1031252-EA5C-7113-6CF9-9AD898A70134}"/>
                </a:ext>
              </a:extLst>
            </p:cNvPr>
            <p:cNvPicPr>
              <a:picLocks noChangeAspect="1"/>
            </p:cNvPicPr>
            <p:nvPr/>
          </p:nvPicPr>
          <p:blipFill>
            <a:blip r:embed="rId3"/>
            <a:stretch>
              <a:fillRect/>
            </a:stretch>
          </p:blipFill>
          <p:spPr>
            <a:xfrm>
              <a:off x="5340203" y="3362325"/>
              <a:ext cx="1381508" cy="1201454"/>
            </a:xfrm>
            <a:prstGeom prst="rect">
              <a:avLst/>
            </a:prstGeom>
          </p:spPr>
        </p:pic>
        <p:pic>
          <p:nvPicPr>
            <p:cNvPr id="158" name="Grafik 157">
              <a:extLst>
                <a:ext uri="{FF2B5EF4-FFF2-40B4-BE49-F238E27FC236}">
                  <a16:creationId xmlns:a16="http://schemas.microsoft.com/office/drawing/2014/main" id="{F9625F8A-BC78-5EC3-692D-02E4D1448C94}"/>
                </a:ext>
              </a:extLst>
            </p:cNvPr>
            <p:cNvPicPr>
              <a:picLocks noChangeAspect="1"/>
            </p:cNvPicPr>
            <p:nvPr/>
          </p:nvPicPr>
          <p:blipFill>
            <a:blip r:embed="rId4"/>
            <a:srcRect b="49298"/>
            <a:stretch>
              <a:fillRect/>
            </a:stretch>
          </p:blipFill>
          <p:spPr>
            <a:xfrm>
              <a:off x="5783876" y="3502629"/>
              <a:ext cx="494162" cy="698532"/>
            </a:xfrm>
            <a:prstGeom prst="rect">
              <a:avLst/>
            </a:prstGeom>
          </p:spPr>
        </p:pic>
        <p:pic>
          <p:nvPicPr>
            <p:cNvPr id="159" name="Grafik 158">
              <a:extLst>
                <a:ext uri="{FF2B5EF4-FFF2-40B4-BE49-F238E27FC236}">
                  <a16:creationId xmlns:a16="http://schemas.microsoft.com/office/drawing/2014/main" id="{24A50A45-4EDB-6808-E437-59B3F464803C}"/>
                </a:ext>
              </a:extLst>
            </p:cNvPr>
            <p:cNvPicPr>
              <a:picLocks noChangeAspect="1"/>
            </p:cNvPicPr>
            <p:nvPr/>
          </p:nvPicPr>
          <p:blipFill>
            <a:blip r:embed="rId3"/>
            <a:stretch>
              <a:fillRect/>
            </a:stretch>
          </p:blipFill>
          <p:spPr>
            <a:xfrm>
              <a:off x="6721711" y="3362325"/>
              <a:ext cx="1381508" cy="1201454"/>
            </a:xfrm>
            <a:prstGeom prst="rect">
              <a:avLst/>
            </a:prstGeom>
          </p:spPr>
        </p:pic>
        <p:pic>
          <p:nvPicPr>
            <p:cNvPr id="160" name="Grafik 159">
              <a:extLst>
                <a:ext uri="{FF2B5EF4-FFF2-40B4-BE49-F238E27FC236}">
                  <a16:creationId xmlns:a16="http://schemas.microsoft.com/office/drawing/2014/main" id="{38F755D7-AF52-119B-1305-33E03013CD6D}"/>
                </a:ext>
              </a:extLst>
            </p:cNvPr>
            <p:cNvPicPr>
              <a:picLocks noChangeAspect="1"/>
            </p:cNvPicPr>
            <p:nvPr/>
          </p:nvPicPr>
          <p:blipFill>
            <a:blip r:embed="rId5"/>
            <a:srcRect b="50081"/>
            <a:stretch>
              <a:fillRect/>
            </a:stretch>
          </p:blipFill>
          <p:spPr>
            <a:xfrm>
              <a:off x="7104695" y="3457588"/>
              <a:ext cx="615539" cy="743572"/>
            </a:xfrm>
            <a:prstGeom prst="rect">
              <a:avLst/>
            </a:prstGeom>
          </p:spPr>
        </p:pic>
        <p:pic>
          <p:nvPicPr>
            <p:cNvPr id="161" name="Grafik 160">
              <a:extLst>
                <a:ext uri="{FF2B5EF4-FFF2-40B4-BE49-F238E27FC236}">
                  <a16:creationId xmlns:a16="http://schemas.microsoft.com/office/drawing/2014/main" id="{C287BB08-884B-0189-F1A1-8938FD8F664B}"/>
                </a:ext>
              </a:extLst>
            </p:cNvPr>
            <p:cNvPicPr>
              <a:picLocks noChangeAspect="1"/>
            </p:cNvPicPr>
            <p:nvPr/>
          </p:nvPicPr>
          <p:blipFill>
            <a:blip r:embed="rId3"/>
            <a:stretch>
              <a:fillRect/>
            </a:stretch>
          </p:blipFill>
          <p:spPr>
            <a:xfrm>
              <a:off x="8050332" y="3362325"/>
              <a:ext cx="1381508" cy="1201454"/>
            </a:xfrm>
            <a:prstGeom prst="rect">
              <a:avLst/>
            </a:prstGeom>
          </p:spPr>
        </p:pic>
        <p:pic>
          <p:nvPicPr>
            <p:cNvPr id="162" name="Grafik 161">
              <a:extLst>
                <a:ext uri="{FF2B5EF4-FFF2-40B4-BE49-F238E27FC236}">
                  <a16:creationId xmlns:a16="http://schemas.microsoft.com/office/drawing/2014/main" id="{8C8BCE4F-455D-FC56-4288-F42B57617A44}"/>
                </a:ext>
              </a:extLst>
            </p:cNvPr>
            <p:cNvPicPr>
              <a:picLocks noChangeAspect="1"/>
            </p:cNvPicPr>
            <p:nvPr/>
          </p:nvPicPr>
          <p:blipFill>
            <a:blip r:embed="rId4"/>
            <a:srcRect b="49298"/>
            <a:stretch>
              <a:fillRect/>
            </a:stretch>
          </p:blipFill>
          <p:spPr>
            <a:xfrm>
              <a:off x="8494005" y="3502629"/>
              <a:ext cx="494162" cy="698532"/>
            </a:xfrm>
            <a:prstGeom prst="rect">
              <a:avLst/>
            </a:prstGeom>
          </p:spPr>
        </p:pic>
        <p:pic>
          <p:nvPicPr>
            <p:cNvPr id="163" name="Grafik 162">
              <a:extLst>
                <a:ext uri="{FF2B5EF4-FFF2-40B4-BE49-F238E27FC236}">
                  <a16:creationId xmlns:a16="http://schemas.microsoft.com/office/drawing/2014/main" id="{6C4EB3A4-5FF3-A559-3C0E-4A7697F27A31}"/>
                </a:ext>
              </a:extLst>
            </p:cNvPr>
            <p:cNvPicPr>
              <a:picLocks noChangeAspect="1"/>
            </p:cNvPicPr>
            <p:nvPr/>
          </p:nvPicPr>
          <p:blipFill>
            <a:blip r:embed="rId3"/>
            <a:stretch>
              <a:fillRect/>
            </a:stretch>
          </p:blipFill>
          <p:spPr>
            <a:xfrm>
              <a:off x="9431840" y="3362325"/>
              <a:ext cx="1381508" cy="1201454"/>
            </a:xfrm>
            <a:prstGeom prst="rect">
              <a:avLst/>
            </a:prstGeom>
          </p:spPr>
        </p:pic>
        <p:pic>
          <p:nvPicPr>
            <p:cNvPr id="164" name="Grafik 163">
              <a:extLst>
                <a:ext uri="{FF2B5EF4-FFF2-40B4-BE49-F238E27FC236}">
                  <a16:creationId xmlns:a16="http://schemas.microsoft.com/office/drawing/2014/main" id="{06BA8C1B-E464-A37A-94C5-9FF510DF3C92}"/>
                </a:ext>
              </a:extLst>
            </p:cNvPr>
            <p:cNvPicPr>
              <a:picLocks noChangeAspect="1"/>
            </p:cNvPicPr>
            <p:nvPr/>
          </p:nvPicPr>
          <p:blipFill>
            <a:blip r:embed="rId5"/>
            <a:srcRect b="50081"/>
            <a:stretch>
              <a:fillRect/>
            </a:stretch>
          </p:blipFill>
          <p:spPr>
            <a:xfrm>
              <a:off x="9814824" y="3457588"/>
              <a:ext cx="615539" cy="743572"/>
            </a:xfrm>
            <a:prstGeom prst="rect">
              <a:avLst/>
            </a:prstGeom>
          </p:spPr>
        </p:pic>
        <p:pic>
          <p:nvPicPr>
            <p:cNvPr id="165" name="Grafik 164">
              <a:extLst>
                <a:ext uri="{FF2B5EF4-FFF2-40B4-BE49-F238E27FC236}">
                  <a16:creationId xmlns:a16="http://schemas.microsoft.com/office/drawing/2014/main" id="{30154503-73D7-7408-839C-17BB7A997B35}"/>
                </a:ext>
              </a:extLst>
            </p:cNvPr>
            <p:cNvPicPr>
              <a:picLocks noChangeAspect="1"/>
            </p:cNvPicPr>
            <p:nvPr/>
          </p:nvPicPr>
          <p:blipFill>
            <a:blip r:embed="rId3"/>
            <a:stretch>
              <a:fillRect/>
            </a:stretch>
          </p:blipFill>
          <p:spPr>
            <a:xfrm>
              <a:off x="10760461" y="3362325"/>
              <a:ext cx="1381508" cy="1201454"/>
            </a:xfrm>
            <a:prstGeom prst="rect">
              <a:avLst/>
            </a:prstGeom>
          </p:spPr>
        </p:pic>
        <p:pic>
          <p:nvPicPr>
            <p:cNvPr id="166" name="Grafik 165">
              <a:extLst>
                <a:ext uri="{FF2B5EF4-FFF2-40B4-BE49-F238E27FC236}">
                  <a16:creationId xmlns:a16="http://schemas.microsoft.com/office/drawing/2014/main" id="{22777DCB-C393-9B02-5479-C49298B4567A}"/>
                </a:ext>
              </a:extLst>
            </p:cNvPr>
            <p:cNvPicPr>
              <a:picLocks noChangeAspect="1"/>
            </p:cNvPicPr>
            <p:nvPr/>
          </p:nvPicPr>
          <p:blipFill>
            <a:blip r:embed="rId4"/>
            <a:srcRect b="53722"/>
            <a:stretch>
              <a:fillRect/>
            </a:stretch>
          </p:blipFill>
          <p:spPr>
            <a:xfrm>
              <a:off x="11204134" y="3502629"/>
              <a:ext cx="494162" cy="637572"/>
            </a:xfrm>
            <a:prstGeom prst="rect">
              <a:avLst/>
            </a:prstGeom>
          </p:spPr>
        </p:pic>
      </p:grpSp>
      <p:grpSp>
        <p:nvGrpSpPr>
          <p:cNvPr id="126" name="row3">
            <a:extLst>
              <a:ext uri="{FF2B5EF4-FFF2-40B4-BE49-F238E27FC236}">
                <a16:creationId xmlns:a16="http://schemas.microsoft.com/office/drawing/2014/main" id="{77BB19B3-2B0E-4412-5746-BEE5AD8CC5B2}"/>
              </a:ext>
            </a:extLst>
          </p:cNvPr>
          <p:cNvGrpSpPr/>
          <p:nvPr/>
        </p:nvGrpSpPr>
        <p:grpSpPr>
          <a:xfrm>
            <a:off x="-599534" y="2607258"/>
            <a:ext cx="13462788" cy="1201454"/>
            <a:chOff x="-599534" y="2607258"/>
            <a:chExt cx="13462788" cy="1201454"/>
          </a:xfrm>
        </p:grpSpPr>
        <p:pic>
          <p:nvPicPr>
            <p:cNvPr id="106" name="Grafik 105">
              <a:extLst>
                <a:ext uri="{FF2B5EF4-FFF2-40B4-BE49-F238E27FC236}">
                  <a16:creationId xmlns:a16="http://schemas.microsoft.com/office/drawing/2014/main" id="{7D5FABAB-8D62-5A8A-FC4B-A8A6700098DC}"/>
                </a:ext>
              </a:extLst>
            </p:cNvPr>
            <p:cNvPicPr>
              <a:picLocks noChangeAspect="1"/>
            </p:cNvPicPr>
            <p:nvPr/>
          </p:nvPicPr>
          <p:blipFill>
            <a:blip r:embed="rId3"/>
            <a:stretch>
              <a:fillRect/>
            </a:stretch>
          </p:blipFill>
          <p:spPr>
            <a:xfrm>
              <a:off x="721285" y="2607258"/>
              <a:ext cx="1381508" cy="1201454"/>
            </a:xfrm>
            <a:prstGeom prst="rect">
              <a:avLst/>
            </a:prstGeom>
          </p:spPr>
        </p:pic>
        <p:pic>
          <p:nvPicPr>
            <p:cNvPr id="107" name="Grafik 106">
              <a:extLst>
                <a:ext uri="{FF2B5EF4-FFF2-40B4-BE49-F238E27FC236}">
                  <a16:creationId xmlns:a16="http://schemas.microsoft.com/office/drawing/2014/main" id="{9D3513AB-EBC1-03C1-D9D9-C4DDD2F6E82C}"/>
                </a:ext>
              </a:extLst>
            </p:cNvPr>
            <p:cNvPicPr>
              <a:picLocks noChangeAspect="1"/>
            </p:cNvPicPr>
            <p:nvPr/>
          </p:nvPicPr>
          <p:blipFill>
            <a:blip r:embed="rId4"/>
            <a:srcRect b="49298"/>
            <a:stretch>
              <a:fillRect/>
            </a:stretch>
          </p:blipFill>
          <p:spPr>
            <a:xfrm>
              <a:off x="1164958" y="2747562"/>
              <a:ext cx="494162" cy="698532"/>
            </a:xfrm>
            <a:prstGeom prst="rect">
              <a:avLst/>
            </a:prstGeom>
          </p:spPr>
        </p:pic>
        <p:pic>
          <p:nvPicPr>
            <p:cNvPr id="108" name="Grafik 107">
              <a:extLst>
                <a:ext uri="{FF2B5EF4-FFF2-40B4-BE49-F238E27FC236}">
                  <a16:creationId xmlns:a16="http://schemas.microsoft.com/office/drawing/2014/main" id="{6484CD07-DDF8-3921-4026-E24230467B49}"/>
                </a:ext>
              </a:extLst>
            </p:cNvPr>
            <p:cNvPicPr>
              <a:picLocks noChangeAspect="1"/>
            </p:cNvPicPr>
            <p:nvPr/>
          </p:nvPicPr>
          <p:blipFill>
            <a:blip r:embed="rId3"/>
            <a:stretch>
              <a:fillRect/>
            </a:stretch>
          </p:blipFill>
          <p:spPr>
            <a:xfrm>
              <a:off x="2102793" y="2607258"/>
              <a:ext cx="1381508" cy="1201454"/>
            </a:xfrm>
            <a:prstGeom prst="rect">
              <a:avLst/>
            </a:prstGeom>
          </p:spPr>
        </p:pic>
        <p:pic>
          <p:nvPicPr>
            <p:cNvPr id="109" name="Grafik 108">
              <a:extLst>
                <a:ext uri="{FF2B5EF4-FFF2-40B4-BE49-F238E27FC236}">
                  <a16:creationId xmlns:a16="http://schemas.microsoft.com/office/drawing/2014/main" id="{B86047B0-A021-1E65-21BE-99D5FDCCD6D7}"/>
                </a:ext>
              </a:extLst>
            </p:cNvPr>
            <p:cNvPicPr>
              <a:picLocks noChangeAspect="1"/>
            </p:cNvPicPr>
            <p:nvPr/>
          </p:nvPicPr>
          <p:blipFill>
            <a:blip r:embed="rId5"/>
            <a:srcRect b="50081"/>
            <a:stretch>
              <a:fillRect/>
            </a:stretch>
          </p:blipFill>
          <p:spPr>
            <a:xfrm>
              <a:off x="2485777" y="2702521"/>
              <a:ext cx="615539" cy="743572"/>
            </a:xfrm>
            <a:prstGeom prst="rect">
              <a:avLst/>
            </a:prstGeom>
          </p:spPr>
        </p:pic>
        <p:pic>
          <p:nvPicPr>
            <p:cNvPr id="110" name="Grafik 109">
              <a:extLst>
                <a:ext uri="{FF2B5EF4-FFF2-40B4-BE49-F238E27FC236}">
                  <a16:creationId xmlns:a16="http://schemas.microsoft.com/office/drawing/2014/main" id="{B12A8BB7-68F4-D924-3541-4D893CBD7302}"/>
                </a:ext>
              </a:extLst>
            </p:cNvPr>
            <p:cNvPicPr>
              <a:picLocks noChangeAspect="1"/>
            </p:cNvPicPr>
            <p:nvPr/>
          </p:nvPicPr>
          <p:blipFill>
            <a:blip r:embed="rId3"/>
            <a:stretch>
              <a:fillRect/>
            </a:stretch>
          </p:blipFill>
          <p:spPr>
            <a:xfrm>
              <a:off x="3431414" y="2607258"/>
              <a:ext cx="1381508" cy="1201454"/>
            </a:xfrm>
            <a:prstGeom prst="rect">
              <a:avLst/>
            </a:prstGeom>
          </p:spPr>
        </p:pic>
        <p:pic>
          <p:nvPicPr>
            <p:cNvPr id="111" name="Grafik 110">
              <a:extLst>
                <a:ext uri="{FF2B5EF4-FFF2-40B4-BE49-F238E27FC236}">
                  <a16:creationId xmlns:a16="http://schemas.microsoft.com/office/drawing/2014/main" id="{F701B3E5-0C45-C69C-6924-06200AD95540}"/>
                </a:ext>
              </a:extLst>
            </p:cNvPr>
            <p:cNvPicPr>
              <a:picLocks noChangeAspect="1"/>
            </p:cNvPicPr>
            <p:nvPr/>
          </p:nvPicPr>
          <p:blipFill>
            <a:blip r:embed="rId4"/>
            <a:srcRect b="49298"/>
            <a:stretch>
              <a:fillRect/>
            </a:stretch>
          </p:blipFill>
          <p:spPr>
            <a:xfrm>
              <a:off x="3875087" y="2747562"/>
              <a:ext cx="494162" cy="698532"/>
            </a:xfrm>
            <a:prstGeom prst="rect">
              <a:avLst/>
            </a:prstGeom>
          </p:spPr>
        </p:pic>
        <p:pic>
          <p:nvPicPr>
            <p:cNvPr id="112" name="Grafik 111">
              <a:extLst>
                <a:ext uri="{FF2B5EF4-FFF2-40B4-BE49-F238E27FC236}">
                  <a16:creationId xmlns:a16="http://schemas.microsoft.com/office/drawing/2014/main" id="{13B875B5-B461-0501-A64C-78A3DFD120C1}"/>
                </a:ext>
              </a:extLst>
            </p:cNvPr>
            <p:cNvPicPr>
              <a:picLocks noChangeAspect="1"/>
            </p:cNvPicPr>
            <p:nvPr/>
          </p:nvPicPr>
          <p:blipFill>
            <a:blip r:embed="rId3"/>
            <a:stretch>
              <a:fillRect/>
            </a:stretch>
          </p:blipFill>
          <p:spPr>
            <a:xfrm>
              <a:off x="4812922" y="2607258"/>
              <a:ext cx="1381508" cy="1201454"/>
            </a:xfrm>
            <a:prstGeom prst="rect">
              <a:avLst/>
            </a:prstGeom>
          </p:spPr>
        </p:pic>
        <p:pic>
          <p:nvPicPr>
            <p:cNvPr id="113" name="Grafik 112">
              <a:extLst>
                <a:ext uri="{FF2B5EF4-FFF2-40B4-BE49-F238E27FC236}">
                  <a16:creationId xmlns:a16="http://schemas.microsoft.com/office/drawing/2014/main" id="{72B7E3C0-5CBB-ADCD-E951-DB49647D2D30}"/>
                </a:ext>
              </a:extLst>
            </p:cNvPr>
            <p:cNvPicPr>
              <a:picLocks noChangeAspect="1"/>
            </p:cNvPicPr>
            <p:nvPr/>
          </p:nvPicPr>
          <p:blipFill>
            <a:blip r:embed="rId5"/>
            <a:srcRect b="50081"/>
            <a:stretch>
              <a:fillRect/>
            </a:stretch>
          </p:blipFill>
          <p:spPr>
            <a:xfrm>
              <a:off x="5195906" y="2702521"/>
              <a:ext cx="615539" cy="743572"/>
            </a:xfrm>
            <a:prstGeom prst="rect">
              <a:avLst/>
            </a:prstGeom>
          </p:spPr>
        </p:pic>
        <p:pic>
          <p:nvPicPr>
            <p:cNvPr id="114" name="Grafik 113">
              <a:extLst>
                <a:ext uri="{FF2B5EF4-FFF2-40B4-BE49-F238E27FC236}">
                  <a16:creationId xmlns:a16="http://schemas.microsoft.com/office/drawing/2014/main" id="{72AB5023-25B4-C935-18F0-8000AABA227A}"/>
                </a:ext>
              </a:extLst>
            </p:cNvPr>
            <p:cNvPicPr>
              <a:picLocks noChangeAspect="1"/>
            </p:cNvPicPr>
            <p:nvPr/>
          </p:nvPicPr>
          <p:blipFill>
            <a:blip r:embed="rId3"/>
            <a:stretch>
              <a:fillRect/>
            </a:stretch>
          </p:blipFill>
          <p:spPr>
            <a:xfrm>
              <a:off x="6061488" y="2607258"/>
              <a:ext cx="1381508" cy="1201454"/>
            </a:xfrm>
            <a:prstGeom prst="rect">
              <a:avLst/>
            </a:prstGeom>
          </p:spPr>
        </p:pic>
        <p:pic>
          <p:nvPicPr>
            <p:cNvPr id="115" name="Grafik 114">
              <a:extLst>
                <a:ext uri="{FF2B5EF4-FFF2-40B4-BE49-F238E27FC236}">
                  <a16:creationId xmlns:a16="http://schemas.microsoft.com/office/drawing/2014/main" id="{FF11F197-2227-847D-2F87-A322C931EBD1}"/>
                </a:ext>
              </a:extLst>
            </p:cNvPr>
            <p:cNvPicPr>
              <a:picLocks noChangeAspect="1"/>
            </p:cNvPicPr>
            <p:nvPr/>
          </p:nvPicPr>
          <p:blipFill>
            <a:blip r:embed="rId4"/>
            <a:srcRect b="49298"/>
            <a:stretch>
              <a:fillRect/>
            </a:stretch>
          </p:blipFill>
          <p:spPr>
            <a:xfrm>
              <a:off x="6505161" y="2747562"/>
              <a:ext cx="494162" cy="698532"/>
            </a:xfrm>
            <a:prstGeom prst="rect">
              <a:avLst/>
            </a:prstGeom>
          </p:spPr>
        </p:pic>
        <p:pic>
          <p:nvPicPr>
            <p:cNvPr id="116" name="Grafik 115">
              <a:extLst>
                <a:ext uri="{FF2B5EF4-FFF2-40B4-BE49-F238E27FC236}">
                  <a16:creationId xmlns:a16="http://schemas.microsoft.com/office/drawing/2014/main" id="{782CCBD4-CF07-AC96-450F-B09632A46EBF}"/>
                </a:ext>
              </a:extLst>
            </p:cNvPr>
            <p:cNvPicPr>
              <a:picLocks noChangeAspect="1"/>
            </p:cNvPicPr>
            <p:nvPr/>
          </p:nvPicPr>
          <p:blipFill>
            <a:blip r:embed="rId3"/>
            <a:stretch>
              <a:fillRect/>
            </a:stretch>
          </p:blipFill>
          <p:spPr>
            <a:xfrm>
              <a:off x="7442996" y="2607258"/>
              <a:ext cx="1381508" cy="1201454"/>
            </a:xfrm>
            <a:prstGeom prst="rect">
              <a:avLst/>
            </a:prstGeom>
          </p:spPr>
        </p:pic>
        <p:pic>
          <p:nvPicPr>
            <p:cNvPr id="117" name="Grafik 116">
              <a:extLst>
                <a:ext uri="{FF2B5EF4-FFF2-40B4-BE49-F238E27FC236}">
                  <a16:creationId xmlns:a16="http://schemas.microsoft.com/office/drawing/2014/main" id="{18AF6784-0221-4107-6314-E0617D395766}"/>
                </a:ext>
              </a:extLst>
            </p:cNvPr>
            <p:cNvPicPr>
              <a:picLocks noChangeAspect="1"/>
            </p:cNvPicPr>
            <p:nvPr/>
          </p:nvPicPr>
          <p:blipFill>
            <a:blip r:embed="rId5"/>
            <a:srcRect b="50081"/>
            <a:stretch>
              <a:fillRect/>
            </a:stretch>
          </p:blipFill>
          <p:spPr>
            <a:xfrm>
              <a:off x="7825980" y="2702521"/>
              <a:ext cx="615539" cy="743572"/>
            </a:xfrm>
            <a:prstGeom prst="rect">
              <a:avLst/>
            </a:prstGeom>
          </p:spPr>
        </p:pic>
        <p:pic>
          <p:nvPicPr>
            <p:cNvPr id="118" name="Grafik 117">
              <a:extLst>
                <a:ext uri="{FF2B5EF4-FFF2-40B4-BE49-F238E27FC236}">
                  <a16:creationId xmlns:a16="http://schemas.microsoft.com/office/drawing/2014/main" id="{C3ABC681-8BA2-AB99-FA45-7262DBE087D3}"/>
                </a:ext>
              </a:extLst>
            </p:cNvPr>
            <p:cNvPicPr>
              <a:picLocks noChangeAspect="1"/>
            </p:cNvPicPr>
            <p:nvPr/>
          </p:nvPicPr>
          <p:blipFill>
            <a:blip r:embed="rId3"/>
            <a:stretch>
              <a:fillRect/>
            </a:stretch>
          </p:blipFill>
          <p:spPr>
            <a:xfrm>
              <a:off x="8771617" y="2607258"/>
              <a:ext cx="1381508" cy="1201454"/>
            </a:xfrm>
            <a:prstGeom prst="rect">
              <a:avLst/>
            </a:prstGeom>
          </p:spPr>
        </p:pic>
        <p:pic>
          <p:nvPicPr>
            <p:cNvPr id="119" name="Grafik 118">
              <a:extLst>
                <a:ext uri="{FF2B5EF4-FFF2-40B4-BE49-F238E27FC236}">
                  <a16:creationId xmlns:a16="http://schemas.microsoft.com/office/drawing/2014/main" id="{DE6C7C75-9CF6-47F9-8DE9-1329DB5F2684}"/>
                </a:ext>
              </a:extLst>
            </p:cNvPr>
            <p:cNvPicPr>
              <a:picLocks noChangeAspect="1"/>
            </p:cNvPicPr>
            <p:nvPr/>
          </p:nvPicPr>
          <p:blipFill>
            <a:blip r:embed="rId4"/>
            <a:srcRect b="49298"/>
            <a:stretch>
              <a:fillRect/>
            </a:stretch>
          </p:blipFill>
          <p:spPr>
            <a:xfrm>
              <a:off x="9215290" y="2747562"/>
              <a:ext cx="494162" cy="698532"/>
            </a:xfrm>
            <a:prstGeom prst="rect">
              <a:avLst/>
            </a:prstGeom>
          </p:spPr>
        </p:pic>
        <p:pic>
          <p:nvPicPr>
            <p:cNvPr id="120" name="Grafik 119">
              <a:extLst>
                <a:ext uri="{FF2B5EF4-FFF2-40B4-BE49-F238E27FC236}">
                  <a16:creationId xmlns:a16="http://schemas.microsoft.com/office/drawing/2014/main" id="{9D2B08DA-47BE-164C-E0BF-BEE9DD4250A4}"/>
                </a:ext>
              </a:extLst>
            </p:cNvPr>
            <p:cNvPicPr>
              <a:picLocks noChangeAspect="1"/>
            </p:cNvPicPr>
            <p:nvPr/>
          </p:nvPicPr>
          <p:blipFill>
            <a:blip r:embed="rId3"/>
            <a:stretch>
              <a:fillRect/>
            </a:stretch>
          </p:blipFill>
          <p:spPr>
            <a:xfrm>
              <a:off x="10153125" y="2607258"/>
              <a:ext cx="1381508" cy="1201454"/>
            </a:xfrm>
            <a:prstGeom prst="rect">
              <a:avLst/>
            </a:prstGeom>
          </p:spPr>
        </p:pic>
        <p:pic>
          <p:nvPicPr>
            <p:cNvPr id="121" name="Grafik 120">
              <a:extLst>
                <a:ext uri="{FF2B5EF4-FFF2-40B4-BE49-F238E27FC236}">
                  <a16:creationId xmlns:a16="http://schemas.microsoft.com/office/drawing/2014/main" id="{025501F0-9DA4-C708-F5D7-88323FAB606A}"/>
                </a:ext>
              </a:extLst>
            </p:cNvPr>
            <p:cNvPicPr>
              <a:picLocks noChangeAspect="1"/>
            </p:cNvPicPr>
            <p:nvPr/>
          </p:nvPicPr>
          <p:blipFill>
            <a:blip r:embed="rId5"/>
            <a:srcRect b="50081"/>
            <a:stretch>
              <a:fillRect/>
            </a:stretch>
          </p:blipFill>
          <p:spPr>
            <a:xfrm>
              <a:off x="10536109" y="2702521"/>
              <a:ext cx="615539" cy="743572"/>
            </a:xfrm>
            <a:prstGeom prst="rect">
              <a:avLst/>
            </a:prstGeom>
          </p:spPr>
        </p:pic>
        <p:pic>
          <p:nvPicPr>
            <p:cNvPr id="122" name="Grafik 121">
              <a:extLst>
                <a:ext uri="{FF2B5EF4-FFF2-40B4-BE49-F238E27FC236}">
                  <a16:creationId xmlns:a16="http://schemas.microsoft.com/office/drawing/2014/main" id="{DEF5131E-99EB-A2E0-A1FE-7ADAC7BB8F40}"/>
                </a:ext>
              </a:extLst>
            </p:cNvPr>
            <p:cNvPicPr>
              <a:picLocks noChangeAspect="1"/>
            </p:cNvPicPr>
            <p:nvPr/>
          </p:nvPicPr>
          <p:blipFill>
            <a:blip r:embed="rId3"/>
            <a:stretch>
              <a:fillRect/>
            </a:stretch>
          </p:blipFill>
          <p:spPr>
            <a:xfrm>
              <a:off x="11481746" y="2607258"/>
              <a:ext cx="1381508" cy="1201454"/>
            </a:xfrm>
            <a:prstGeom prst="rect">
              <a:avLst/>
            </a:prstGeom>
          </p:spPr>
        </p:pic>
        <p:pic>
          <p:nvPicPr>
            <p:cNvPr id="123" name="Grafik 122">
              <a:extLst>
                <a:ext uri="{FF2B5EF4-FFF2-40B4-BE49-F238E27FC236}">
                  <a16:creationId xmlns:a16="http://schemas.microsoft.com/office/drawing/2014/main" id="{9EE4FB3A-052C-9EA4-545A-E6FD0980EC13}"/>
                </a:ext>
              </a:extLst>
            </p:cNvPr>
            <p:cNvPicPr>
              <a:picLocks noChangeAspect="1"/>
            </p:cNvPicPr>
            <p:nvPr/>
          </p:nvPicPr>
          <p:blipFill>
            <a:blip r:embed="rId4"/>
            <a:srcRect b="53722"/>
            <a:stretch>
              <a:fillRect/>
            </a:stretch>
          </p:blipFill>
          <p:spPr>
            <a:xfrm>
              <a:off x="11925419" y="2747562"/>
              <a:ext cx="494162" cy="637572"/>
            </a:xfrm>
            <a:prstGeom prst="rect">
              <a:avLst/>
            </a:prstGeom>
          </p:spPr>
        </p:pic>
        <p:pic>
          <p:nvPicPr>
            <p:cNvPr id="124" name="Grafik 123">
              <a:extLst>
                <a:ext uri="{FF2B5EF4-FFF2-40B4-BE49-F238E27FC236}">
                  <a16:creationId xmlns:a16="http://schemas.microsoft.com/office/drawing/2014/main" id="{1B907A66-8D71-2F5C-7A8D-EC77A17CAEA5}"/>
                </a:ext>
              </a:extLst>
            </p:cNvPr>
            <p:cNvPicPr>
              <a:picLocks noChangeAspect="1"/>
            </p:cNvPicPr>
            <p:nvPr/>
          </p:nvPicPr>
          <p:blipFill>
            <a:blip r:embed="rId3"/>
            <a:stretch>
              <a:fillRect/>
            </a:stretch>
          </p:blipFill>
          <p:spPr>
            <a:xfrm>
              <a:off x="-599534" y="2607258"/>
              <a:ext cx="1381508" cy="1201454"/>
            </a:xfrm>
            <a:prstGeom prst="rect">
              <a:avLst/>
            </a:prstGeom>
          </p:spPr>
        </p:pic>
        <p:pic>
          <p:nvPicPr>
            <p:cNvPr id="125" name="Grafik 124">
              <a:extLst>
                <a:ext uri="{FF2B5EF4-FFF2-40B4-BE49-F238E27FC236}">
                  <a16:creationId xmlns:a16="http://schemas.microsoft.com/office/drawing/2014/main" id="{BAF3BEB8-24FA-DEBD-837A-5D4F961D48B7}"/>
                </a:ext>
              </a:extLst>
            </p:cNvPr>
            <p:cNvPicPr>
              <a:picLocks noChangeAspect="1"/>
            </p:cNvPicPr>
            <p:nvPr/>
          </p:nvPicPr>
          <p:blipFill>
            <a:blip r:embed="rId5"/>
            <a:srcRect b="50081"/>
            <a:stretch>
              <a:fillRect/>
            </a:stretch>
          </p:blipFill>
          <p:spPr>
            <a:xfrm>
              <a:off x="-216550" y="2702521"/>
              <a:ext cx="615539" cy="743572"/>
            </a:xfrm>
            <a:prstGeom prst="rect">
              <a:avLst/>
            </a:prstGeom>
          </p:spPr>
        </p:pic>
      </p:grpSp>
      <p:grpSp>
        <p:nvGrpSpPr>
          <p:cNvPr id="104" name="row2">
            <a:extLst>
              <a:ext uri="{FF2B5EF4-FFF2-40B4-BE49-F238E27FC236}">
                <a16:creationId xmlns:a16="http://schemas.microsoft.com/office/drawing/2014/main" id="{1782C113-5CC5-D475-E902-BA3CC91E233B}"/>
              </a:ext>
            </a:extLst>
          </p:cNvPr>
          <p:cNvGrpSpPr/>
          <p:nvPr/>
        </p:nvGrpSpPr>
        <p:grpSpPr>
          <a:xfrm>
            <a:off x="0" y="3362325"/>
            <a:ext cx="12141969" cy="1201454"/>
            <a:chOff x="0" y="3362325"/>
            <a:chExt cx="12141969" cy="1201454"/>
          </a:xfrm>
        </p:grpSpPr>
        <p:pic>
          <p:nvPicPr>
            <p:cNvPr id="2" name="Grafik 1">
              <a:extLst>
                <a:ext uri="{FF2B5EF4-FFF2-40B4-BE49-F238E27FC236}">
                  <a16:creationId xmlns:a16="http://schemas.microsoft.com/office/drawing/2014/main" id="{96EB222E-86FE-13DF-41FE-FCBE0F368BDE}"/>
                </a:ext>
              </a:extLst>
            </p:cNvPr>
            <p:cNvPicPr>
              <a:picLocks noChangeAspect="1"/>
            </p:cNvPicPr>
            <p:nvPr/>
          </p:nvPicPr>
          <p:blipFill>
            <a:blip r:embed="rId3"/>
            <a:stretch>
              <a:fillRect/>
            </a:stretch>
          </p:blipFill>
          <p:spPr>
            <a:xfrm>
              <a:off x="0" y="3362325"/>
              <a:ext cx="1381508" cy="1201454"/>
            </a:xfrm>
            <a:prstGeom prst="rect">
              <a:avLst/>
            </a:prstGeom>
          </p:spPr>
        </p:pic>
        <p:pic>
          <p:nvPicPr>
            <p:cNvPr id="5" name="Grafik 4">
              <a:extLst>
                <a:ext uri="{FF2B5EF4-FFF2-40B4-BE49-F238E27FC236}">
                  <a16:creationId xmlns:a16="http://schemas.microsoft.com/office/drawing/2014/main" id="{3F6CA459-A4EC-C416-3F05-51E86AA776E5}"/>
                </a:ext>
              </a:extLst>
            </p:cNvPr>
            <p:cNvPicPr>
              <a:picLocks noChangeAspect="1"/>
            </p:cNvPicPr>
            <p:nvPr/>
          </p:nvPicPr>
          <p:blipFill>
            <a:blip r:embed="rId4"/>
            <a:srcRect b="49298"/>
            <a:stretch>
              <a:fillRect/>
            </a:stretch>
          </p:blipFill>
          <p:spPr>
            <a:xfrm>
              <a:off x="443673" y="3502629"/>
              <a:ext cx="494162" cy="698532"/>
            </a:xfrm>
            <a:prstGeom prst="rect">
              <a:avLst/>
            </a:prstGeom>
          </p:spPr>
        </p:pic>
        <p:pic>
          <p:nvPicPr>
            <p:cNvPr id="6" name="Grafik 5">
              <a:extLst>
                <a:ext uri="{FF2B5EF4-FFF2-40B4-BE49-F238E27FC236}">
                  <a16:creationId xmlns:a16="http://schemas.microsoft.com/office/drawing/2014/main" id="{FA892BE5-94A8-7F7E-687D-5222E908F2F4}"/>
                </a:ext>
              </a:extLst>
            </p:cNvPr>
            <p:cNvPicPr>
              <a:picLocks noChangeAspect="1"/>
            </p:cNvPicPr>
            <p:nvPr/>
          </p:nvPicPr>
          <p:blipFill>
            <a:blip r:embed="rId3"/>
            <a:stretch>
              <a:fillRect/>
            </a:stretch>
          </p:blipFill>
          <p:spPr>
            <a:xfrm>
              <a:off x="1381508" y="3362325"/>
              <a:ext cx="1381508" cy="1201454"/>
            </a:xfrm>
            <a:prstGeom prst="rect">
              <a:avLst/>
            </a:prstGeom>
          </p:spPr>
        </p:pic>
        <p:pic>
          <p:nvPicPr>
            <p:cNvPr id="12" name="Grafik 11">
              <a:extLst>
                <a:ext uri="{FF2B5EF4-FFF2-40B4-BE49-F238E27FC236}">
                  <a16:creationId xmlns:a16="http://schemas.microsoft.com/office/drawing/2014/main" id="{0716B007-1760-2190-5E23-D5EE293C2B6B}"/>
                </a:ext>
              </a:extLst>
            </p:cNvPr>
            <p:cNvPicPr>
              <a:picLocks noChangeAspect="1"/>
            </p:cNvPicPr>
            <p:nvPr/>
          </p:nvPicPr>
          <p:blipFill>
            <a:blip r:embed="rId5"/>
            <a:srcRect b="50081"/>
            <a:stretch>
              <a:fillRect/>
            </a:stretch>
          </p:blipFill>
          <p:spPr>
            <a:xfrm>
              <a:off x="1764492" y="3457588"/>
              <a:ext cx="615539" cy="743572"/>
            </a:xfrm>
            <a:prstGeom prst="rect">
              <a:avLst/>
            </a:prstGeom>
          </p:spPr>
        </p:pic>
        <p:pic>
          <p:nvPicPr>
            <p:cNvPr id="15" name="Grafik 14">
              <a:extLst>
                <a:ext uri="{FF2B5EF4-FFF2-40B4-BE49-F238E27FC236}">
                  <a16:creationId xmlns:a16="http://schemas.microsoft.com/office/drawing/2014/main" id="{095C21B0-0FF4-8E81-4DD3-AEBDFAECB36D}"/>
                </a:ext>
              </a:extLst>
            </p:cNvPr>
            <p:cNvPicPr>
              <a:picLocks noChangeAspect="1"/>
            </p:cNvPicPr>
            <p:nvPr/>
          </p:nvPicPr>
          <p:blipFill>
            <a:blip r:embed="rId3"/>
            <a:stretch>
              <a:fillRect/>
            </a:stretch>
          </p:blipFill>
          <p:spPr>
            <a:xfrm>
              <a:off x="2710129" y="3362325"/>
              <a:ext cx="1381508" cy="1201454"/>
            </a:xfrm>
            <a:prstGeom prst="rect">
              <a:avLst/>
            </a:prstGeom>
          </p:spPr>
        </p:pic>
        <p:pic>
          <p:nvPicPr>
            <p:cNvPr id="17" name="Grafik 16">
              <a:extLst>
                <a:ext uri="{FF2B5EF4-FFF2-40B4-BE49-F238E27FC236}">
                  <a16:creationId xmlns:a16="http://schemas.microsoft.com/office/drawing/2014/main" id="{95067AAB-6505-9B4F-BBAD-9DE813DFEF1D}"/>
                </a:ext>
              </a:extLst>
            </p:cNvPr>
            <p:cNvPicPr>
              <a:picLocks noChangeAspect="1"/>
            </p:cNvPicPr>
            <p:nvPr/>
          </p:nvPicPr>
          <p:blipFill>
            <a:blip r:embed="rId4"/>
            <a:srcRect b="49298"/>
            <a:stretch>
              <a:fillRect/>
            </a:stretch>
          </p:blipFill>
          <p:spPr>
            <a:xfrm>
              <a:off x="3153802" y="3502629"/>
              <a:ext cx="494162" cy="698532"/>
            </a:xfrm>
            <a:prstGeom prst="rect">
              <a:avLst/>
            </a:prstGeom>
          </p:spPr>
        </p:pic>
        <p:pic>
          <p:nvPicPr>
            <p:cNvPr id="18" name="Grafik 17">
              <a:extLst>
                <a:ext uri="{FF2B5EF4-FFF2-40B4-BE49-F238E27FC236}">
                  <a16:creationId xmlns:a16="http://schemas.microsoft.com/office/drawing/2014/main" id="{F66880BA-9313-83BA-CB78-68523EB52C17}"/>
                </a:ext>
              </a:extLst>
            </p:cNvPr>
            <p:cNvPicPr>
              <a:picLocks noChangeAspect="1"/>
            </p:cNvPicPr>
            <p:nvPr/>
          </p:nvPicPr>
          <p:blipFill>
            <a:blip r:embed="rId3"/>
            <a:stretch>
              <a:fillRect/>
            </a:stretch>
          </p:blipFill>
          <p:spPr>
            <a:xfrm>
              <a:off x="4091637" y="3362325"/>
              <a:ext cx="1381508" cy="1201454"/>
            </a:xfrm>
            <a:prstGeom prst="rect">
              <a:avLst/>
            </a:prstGeom>
          </p:spPr>
        </p:pic>
        <p:pic>
          <p:nvPicPr>
            <p:cNvPr id="19" name="Grafik 18">
              <a:extLst>
                <a:ext uri="{FF2B5EF4-FFF2-40B4-BE49-F238E27FC236}">
                  <a16:creationId xmlns:a16="http://schemas.microsoft.com/office/drawing/2014/main" id="{565C246C-FB40-F7CA-7F8C-D94F8DBF50CE}"/>
                </a:ext>
              </a:extLst>
            </p:cNvPr>
            <p:cNvPicPr>
              <a:picLocks noChangeAspect="1"/>
            </p:cNvPicPr>
            <p:nvPr/>
          </p:nvPicPr>
          <p:blipFill>
            <a:blip r:embed="rId5"/>
            <a:srcRect b="50081"/>
            <a:stretch>
              <a:fillRect/>
            </a:stretch>
          </p:blipFill>
          <p:spPr>
            <a:xfrm>
              <a:off x="4474621" y="3457588"/>
              <a:ext cx="615539" cy="743572"/>
            </a:xfrm>
            <a:prstGeom prst="rect">
              <a:avLst/>
            </a:prstGeom>
          </p:spPr>
        </p:pic>
        <p:pic>
          <p:nvPicPr>
            <p:cNvPr id="20" name="Grafik 19">
              <a:extLst>
                <a:ext uri="{FF2B5EF4-FFF2-40B4-BE49-F238E27FC236}">
                  <a16:creationId xmlns:a16="http://schemas.microsoft.com/office/drawing/2014/main" id="{37C636BA-57AC-A933-8A74-3B1687171BEF}"/>
                </a:ext>
              </a:extLst>
            </p:cNvPr>
            <p:cNvPicPr>
              <a:picLocks noChangeAspect="1"/>
            </p:cNvPicPr>
            <p:nvPr/>
          </p:nvPicPr>
          <p:blipFill>
            <a:blip r:embed="rId3"/>
            <a:stretch>
              <a:fillRect/>
            </a:stretch>
          </p:blipFill>
          <p:spPr>
            <a:xfrm>
              <a:off x="5340203" y="3362325"/>
              <a:ext cx="1381508" cy="1201454"/>
            </a:xfrm>
            <a:prstGeom prst="rect">
              <a:avLst/>
            </a:prstGeom>
          </p:spPr>
        </p:pic>
        <p:pic>
          <p:nvPicPr>
            <p:cNvPr id="21" name="Grafik 20">
              <a:extLst>
                <a:ext uri="{FF2B5EF4-FFF2-40B4-BE49-F238E27FC236}">
                  <a16:creationId xmlns:a16="http://schemas.microsoft.com/office/drawing/2014/main" id="{F0357C7D-E553-6EBD-1E81-F64421C585A7}"/>
                </a:ext>
              </a:extLst>
            </p:cNvPr>
            <p:cNvPicPr>
              <a:picLocks noChangeAspect="1"/>
            </p:cNvPicPr>
            <p:nvPr/>
          </p:nvPicPr>
          <p:blipFill>
            <a:blip r:embed="rId4"/>
            <a:srcRect b="49298"/>
            <a:stretch>
              <a:fillRect/>
            </a:stretch>
          </p:blipFill>
          <p:spPr>
            <a:xfrm>
              <a:off x="5783876" y="3502629"/>
              <a:ext cx="494162" cy="698532"/>
            </a:xfrm>
            <a:prstGeom prst="rect">
              <a:avLst/>
            </a:prstGeom>
          </p:spPr>
        </p:pic>
        <p:pic>
          <p:nvPicPr>
            <p:cNvPr id="22" name="Grafik 21">
              <a:extLst>
                <a:ext uri="{FF2B5EF4-FFF2-40B4-BE49-F238E27FC236}">
                  <a16:creationId xmlns:a16="http://schemas.microsoft.com/office/drawing/2014/main" id="{22B48145-0100-E80E-94DE-46C2D888BE2E}"/>
                </a:ext>
              </a:extLst>
            </p:cNvPr>
            <p:cNvPicPr>
              <a:picLocks noChangeAspect="1"/>
            </p:cNvPicPr>
            <p:nvPr/>
          </p:nvPicPr>
          <p:blipFill>
            <a:blip r:embed="rId3"/>
            <a:stretch>
              <a:fillRect/>
            </a:stretch>
          </p:blipFill>
          <p:spPr>
            <a:xfrm>
              <a:off x="6721711" y="3362325"/>
              <a:ext cx="1381508" cy="1201454"/>
            </a:xfrm>
            <a:prstGeom prst="rect">
              <a:avLst/>
            </a:prstGeom>
          </p:spPr>
        </p:pic>
        <p:pic>
          <p:nvPicPr>
            <p:cNvPr id="23" name="Grafik 22">
              <a:extLst>
                <a:ext uri="{FF2B5EF4-FFF2-40B4-BE49-F238E27FC236}">
                  <a16:creationId xmlns:a16="http://schemas.microsoft.com/office/drawing/2014/main" id="{14B52669-13C2-D3FC-ACD0-1DD242ED097D}"/>
                </a:ext>
              </a:extLst>
            </p:cNvPr>
            <p:cNvPicPr>
              <a:picLocks noChangeAspect="1"/>
            </p:cNvPicPr>
            <p:nvPr/>
          </p:nvPicPr>
          <p:blipFill>
            <a:blip r:embed="rId5"/>
            <a:srcRect b="50081"/>
            <a:stretch>
              <a:fillRect/>
            </a:stretch>
          </p:blipFill>
          <p:spPr>
            <a:xfrm>
              <a:off x="7104695" y="3457588"/>
              <a:ext cx="615539" cy="743572"/>
            </a:xfrm>
            <a:prstGeom prst="rect">
              <a:avLst/>
            </a:prstGeom>
          </p:spPr>
        </p:pic>
        <p:pic>
          <p:nvPicPr>
            <p:cNvPr id="24" name="Grafik 23">
              <a:extLst>
                <a:ext uri="{FF2B5EF4-FFF2-40B4-BE49-F238E27FC236}">
                  <a16:creationId xmlns:a16="http://schemas.microsoft.com/office/drawing/2014/main" id="{BACEB23A-56D3-7634-5F88-6D91EDE73766}"/>
                </a:ext>
              </a:extLst>
            </p:cNvPr>
            <p:cNvPicPr>
              <a:picLocks noChangeAspect="1"/>
            </p:cNvPicPr>
            <p:nvPr/>
          </p:nvPicPr>
          <p:blipFill>
            <a:blip r:embed="rId3"/>
            <a:stretch>
              <a:fillRect/>
            </a:stretch>
          </p:blipFill>
          <p:spPr>
            <a:xfrm>
              <a:off x="8050332" y="3362325"/>
              <a:ext cx="1381508" cy="1201454"/>
            </a:xfrm>
            <a:prstGeom prst="rect">
              <a:avLst/>
            </a:prstGeom>
          </p:spPr>
        </p:pic>
        <p:pic>
          <p:nvPicPr>
            <p:cNvPr id="25" name="Grafik 24">
              <a:extLst>
                <a:ext uri="{FF2B5EF4-FFF2-40B4-BE49-F238E27FC236}">
                  <a16:creationId xmlns:a16="http://schemas.microsoft.com/office/drawing/2014/main" id="{15C973CD-9129-FA9F-10D0-11083C4B4FBC}"/>
                </a:ext>
              </a:extLst>
            </p:cNvPr>
            <p:cNvPicPr>
              <a:picLocks noChangeAspect="1"/>
            </p:cNvPicPr>
            <p:nvPr/>
          </p:nvPicPr>
          <p:blipFill>
            <a:blip r:embed="rId4"/>
            <a:srcRect b="49298"/>
            <a:stretch>
              <a:fillRect/>
            </a:stretch>
          </p:blipFill>
          <p:spPr>
            <a:xfrm>
              <a:off x="8494005" y="3502629"/>
              <a:ext cx="494162" cy="698532"/>
            </a:xfrm>
            <a:prstGeom prst="rect">
              <a:avLst/>
            </a:prstGeom>
          </p:spPr>
        </p:pic>
        <p:pic>
          <p:nvPicPr>
            <p:cNvPr id="26" name="Grafik 25">
              <a:extLst>
                <a:ext uri="{FF2B5EF4-FFF2-40B4-BE49-F238E27FC236}">
                  <a16:creationId xmlns:a16="http://schemas.microsoft.com/office/drawing/2014/main" id="{09C577CB-3420-B1C5-A73F-AD28DE27A702}"/>
                </a:ext>
              </a:extLst>
            </p:cNvPr>
            <p:cNvPicPr>
              <a:picLocks noChangeAspect="1"/>
            </p:cNvPicPr>
            <p:nvPr/>
          </p:nvPicPr>
          <p:blipFill>
            <a:blip r:embed="rId3"/>
            <a:stretch>
              <a:fillRect/>
            </a:stretch>
          </p:blipFill>
          <p:spPr>
            <a:xfrm>
              <a:off x="9431840" y="3362325"/>
              <a:ext cx="1381508" cy="1201454"/>
            </a:xfrm>
            <a:prstGeom prst="rect">
              <a:avLst/>
            </a:prstGeom>
          </p:spPr>
        </p:pic>
        <p:pic>
          <p:nvPicPr>
            <p:cNvPr id="27" name="Grafik 26">
              <a:extLst>
                <a:ext uri="{FF2B5EF4-FFF2-40B4-BE49-F238E27FC236}">
                  <a16:creationId xmlns:a16="http://schemas.microsoft.com/office/drawing/2014/main" id="{33019450-31F1-9EB3-CD18-CAB90C172CA4}"/>
                </a:ext>
              </a:extLst>
            </p:cNvPr>
            <p:cNvPicPr>
              <a:picLocks noChangeAspect="1"/>
            </p:cNvPicPr>
            <p:nvPr/>
          </p:nvPicPr>
          <p:blipFill>
            <a:blip r:embed="rId5"/>
            <a:srcRect b="50081"/>
            <a:stretch>
              <a:fillRect/>
            </a:stretch>
          </p:blipFill>
          <p:spPr>
            <a:xfrm>
              <a:off x="9814824" y="3457588"/>
              <a:ext cx="615539" cy="743572"/>
            </a:xfrm>
            <a:prstGeom prst="rect">
              <a:avLst/>
            </a:prstGeom>
          </p:spPr>
        </p:pic>
        <p:pic>
          <p:nvPicPr>
            <p:cNvPr id="28" name="Grafik 27">
              <a:extLst>
                <a:ext uri="{FF2B5EF4-FFF2-40B4-BE49-F238E27FC236}">
                  <a16:creationId xmlns:a16="http://schemas.microsoft.com/office/drawing/2014/main" id="{CACCBA75-846E-F486-9A40-F0AC8DC8BE1C}"/>
                </a:ext>
              </a:extLst>
            </p:cNvPr>
            <p:cNvPicPr>
              <a:picLocks noChangeAspect="1"/>
            </p:cNvPicPr>
            <p:nvPr/>
          </p:nvPicPr>
          <p:blipFill>
            <a:blip r:embed="rId3"/>
            <a:stretch>
              <a:fillRect/>
            </a:stretch>
          </p:blipFill>
          <p:spPr>
            <a:xfrm>
              <a:off x="10760461" y="3362325"/>
              <a:ext cx="1381508" cy="1201454"/>
            </a:xfrm>
            <a:prstGeom prst="rect">
              <a:avLst/>
            </a:prstGeom>
          </p:spPr>
        </p:pic>
        <p:pic>
          <p:nvPicPr>
            <p:cNvPr id="29" name="Grafik 28">
              <a:extLst>
                <a:ext uri="{FF2B5EF4-FFF2-40B4-BE49-F238E27FC236}">
                  <a16:creationId xmlns:a16="http://schemas.microsoft.com/office/drawing/2014/main" id="{B677E5E0-08CC-5DC5-D775-8726A9BCA0AC}"/>
                </a:ext>
              </a:extLst>
            </p:cNvPr>
            <p:cNvPicPr>
              <a:picLocks noChangeAspect="1"/>
            </p:cNvPicPr>
            <p:nvPr/>
          </p:nvPicPr>
          <p:blipFill>
            <a:blip r:embed="rId4"/>
            <a:srcRect b="53722"/>
            <a:stretch>
              <a:fillRect/>
            </a:stretch>
          </p:blipFill>
          <p:spPr>
            <a:xfrm>
              <a:off x="11204134" y="3502629"/>
              <a:ext cx="494162" cy="637572"/>
            </a:xfrm>
            <a:prstGeom prst="rect">
              <a:avLst/>
            </a:prstGeom>
          </p:spPr>
        </p:pic>
      </p:grpSp>
      <p:grpSp>
        <p:nvGrpSpPr>
          <p:cNvPr id="247" name="row1">
            <a:extLst>
              <a:ext uri="{FF2B5EF4-FFF2-40B4-BE49-F238E27FC236}">
                <a16:creationId xmlns:a16="http://schemas.microsoft.com/office/drawing/2014/main" id="{BA695FAC-A375-6F45-537F-EC0DE7A98C4F}"/>
              </a:ext>
            </a:extLst>
          </p:cNvPr>
          <p:cNvGrpSpPr/>
          <p:nvPr/>
        </p:nvGrpSpPr>
        <p:grpSpPr>
          <a:xfrm>
            <a:off x="-574134" y="3983397"/>
            <a:ext cx="13462788" cy="1201454"/>
            <a:chOff x="-599534" y="2607258"/>
            <a:chExt cx="13462788" cy="1201454"/>
          </a:xfrm>
        </p:grpSpPr>
        <p:pic>
          <p:nvPicPr>
            <p:cNvPr id="248" name="Grafik 247">
              <a:extLst>
                <a:ext uri="{FF2B5EF4-FFF2-40B4-BE49-F238E27FC236}">
                  <a16:creationId xmlns:a16="http://schemas.microsoft.com/office/drawing/2014/main" id="{910FBA15-EEB5-C0E0-5A93-D5D6246C02CE}"/>
                </a:ext>
              </a:extLst>
            </p:cNvPr>
            <p:cNvPicPr>
              <a:picLocks noChangeAspect="1"/>
            </p:cNvPicPr>
            <p:nvPr/>
          </p:nvPicPr>
          <p:blipFill>
            <a:blip r:embed="rId3"/>
            <a:stretch>
              <a:fillRect/>
            </a:stretch>
          </p:blipFill>
          <p:spPr>
            <a:xfrm>
              <a:off x="721285" y="2607258"/>
              <a:ext cx="1381508" cy="1201454"/>
            </a:xfrm>
            <a:prstGeom prst="rect">
              <a:avLst/>
            </a:prstGeom>
          </p:spPr>
        </p:pic>
        <p:pic>
          <p:nvPicPr>
            <p:cNvPr id="249" name="Grafik 248">
              <a:extLst>
                <a:ext uri="{FF2B5EF4-FFF2-40B4-BE49-F238E27FC236}">
                  <a16:creationId xmlns:a16="http://schemas.microsoft.com/office/drawing/2014/main" id="{FE857C10-0653-C616-2C2A-BF258298B5F1}"/>
                </a:ext>
              </a:extLst>
            </p:cNvPr>
            <p:cNvPicPr>
              <a:picLocks noChangeAspect="1"/>
            </p:cNvPicPr>
            <p:nvPr/>
          </p:nvPicPr>
          <p:blipFill>
            <a:blip r:embed="rId4"/>
            <a:srcRect b="49298"/>
            <a:stretch>
              <a:fillRect/>
            </a:stretch>
          </p:blipFill>
          <p:spPr>
            <a:xfrm>
              <a:off x="1164958" y="2747562"/>
              <a:ext cx="494162" cy="698532"/>
            </a:xfrm>
            <a:prstGeom prst="rect">
              <a:avLst/>
            </a:prstGeom>
          </p:spPr>
        </p:pic>
        <p:pic>
          <p:nvPicPr>
            <p:cNvPr id="250" name="Grafik 249">
              <a:extLst>
                <a:ext uri="{FF2B5EF4-FFF2-40B4-BE49-F238E27FC236}">
                  <a16:creationId xmlns:a16="http://schemas.microsoft.com/office/drawing/2014/main" id="{A58F0A97-8D0F-65A7-489D-70D41BADBC46}"/>
                </a:ext>
              </a:extLst>
            </p:cNvPr>
            <p:cNvPicPr>
              <a:picLocks noChangeAspect="1"/>
            </p:cNvPicPr>
            <p:nvPr/>
          </p:nvPicPr>
          <p:blipFill>
            <a:blip r:embed="rId3"/>
            <a:stretch>
              <a:fillRect/>
            </a:stretch>
          </p:blipFill>
          <p:spPr>
            <a:xfrm>
              <a:off x="2102793" y="2607258"/>
              <a:ext cx="1381508" cy="1201454"/>
            </a:xfrm>
            <a:prstGeom prst="rect">
              <a:avLst/>
            </a:prstGeom>
          </p:spPr>
        </p:pic>
        <p:pic>
          <p:nvPicPr>
            <p:cNvPr id="251" name="Grafik 250">
              <a:extLst>
                <a:ext uri="{FF2B5EF4-FFF2-40B4-BE49-F238E27FC236}">
                  <a16:creationId xmlns:a16="http://schemas.microsoft.com/office/drawing/2014/main" id="{D9909446-0B5E-9861-10F1-9A844F9ED436}"/>
                </a:ext>
              </a:extLst>
            </p:cNvPr>
            <p:cNvPicPr>
              <a:picLocks noChangeAspect="1"/>
            </p:cNvPicPr>
            <p:nvPr/>
          </p:nvPicPr>
          <p:blipFill>
            <a:blip r:embed="rId5"/>
            <a:srcRect b="50081"/>
            <a:stretch>
              <a:fillRect/>
            </a:stretch>
          </p:blipFill>
          <p:spPr>
            <a:xfrm>
              <a:off x="2485777" y="2702521"/>
              <a:ext cx="615539" cy="743572"/>
            </a:xfrm>
            <a:prstGeom prst="rect">
              <a:avLst/>
            </a:prstGeom>
          </p:spPr>
        </p:pic>
        <p:pic>
          <p:nvPicPr>
            <p:cNvPr id="252" name="Grafik 251">
              <a:extLst>
                <a:ext uri="{FF2B5EF4-FFF2-40B4-BE49-F238E27FC236}">
                  <a16:creationId xmlns:a16="http://schemas.microsoft.com/office/drawing/2014/main" id="{A47CF2FA-3887-800C-4A86-96F7CBD01916}"/>
                </a:ext>
              </a:extLst>
            </p:cNvPr>
            <p:cNvPicPr>
              <a:picLocks noChangeAspect="1"/>
            </p:cNvPicPr>
            <p:nvPr/>
          </p:nvPicPr>
          <p:blipFill>
            <a:blip r:embed="rId3"/>
            <a:stretch>
              <a:fillRect/>
            </a:stretch>
          </p:blipFill>
          <p:spPr>
            <a:xfrm>
              <a:off x="3431414" y="2607258"/>
              <a:ext cx="1381508" cy="1201454"/>
            </a:xfrm>
            <a:prstGeom prst="rect">
              <a:avLst/>
            </a:prstGeom>
          </p:spPr>
        </p:pic>
        <p:pic>
          <p:nvPicPr>
            <p:cNvPr id="253" name="Grafik 252">
              <a:extLst>
                <a:ext uri="{FF2B5EF4-FFF2-40B4-BE49-F238E27FC236}">
                  <a16:creationId xmlns:a16="http://schemas.microsoft.com/office/drawing/2014/main" id="{6EA7C57C-8797-CF04-70F0-0329EC368F9A}"/>
                </a:ext>
              </a:extLst>
            </p:cNvPr>
            <p:cNvPicPr>
              <a:picLocks noChangeAspect="1"/>
            </p:cNvPicPr>
            <p:nvPr/>
          </p:nvPicPr>
          <p:blipFill>
            <a:blip r:embed="rId4"/>
            <a:srcRect b="49298"/>
            <a:stretch>
              <a:fillRect/>
            </a:stretch>
          </p:blipFill>
          <p:spPr>
            <a:xfrm>
              <a:off x="3875087" y="2747562"/>
              <a:ext cx="494162" cy="698532"/>
            </a:xfrm>
            <a:prstGeom prst="rect">
              <a:avLst/>
            </a:prstGeom>
          </p:spPr>
        </p:pic>
        <p:pic>
          <p:nvPicPr>
            <p:cNvPr id="254" name="Grafik 253">
              <a:extLst>
                <a:ext uri="{FF2B5EF4-FFF2-40B4-BE49-F238E27FC236}">
                  <a16:creationId xmlns:a16="http://schemas.microsoft.com/office/drawing/2014/main" id="{BF5B8E2C-F327-8E2E-4E33-A7420357717C}"/>
                </a:ext>
              </a:extLst>
            </p:cNvPr>
            <p:cNvPicPr>
              <a:picLocks noChangeAspect="1"/>
            </p:cNvPicPr>
            <p:nvPr/>
          </p:nvPicPr>
          <p:blipFill>
            <a:blip r:embed="rId3"/>
            <a:stretch>
              <a:fillRect/>
            </a:stretch>
          </p:blipFill>
          <p:spPr>
            <a:xfrm>
              <a:off x="4812922" y="2607258"/>
              <a:ext cx="1381508" cy="1201454"/>
            </a:xfrm>
            <a:prstGeom prst="rect">
              <a:avLst/>
            </a:prstGeom>
          </p:spPr>
        </p:pic>
        <p:pic>
          <p:nvPicPr>
            <p:cNvPr id="255" name="Grafik 254">
              <a:extLst>
                <a:ext uri="{FF2B5EF4-FFF2-40B4-BE49-F238E27FC236}">
                  <a16:creationId xmlns:a16="http://schemas.microsoft.com/office/drawing/2014/main" id="{4C697526-4E79-9B2B-5FBA-EB05FF24225C}"/>
                </a:ext>
              </a:extLst>
            </p:cNvPr>
            <p:cNvPicPr>
              <a:picLocks noChangeAspect="1"/>
            </p:cNvPicPr>
            <p:nvPr/>
          </p:nvPicPr>
          <p:blipFill>
            <a:blip r:embed="rId5"/>
            <a:srcRect b="50081"/>
            <a:stretch>
              <a:fillRect/>
            </a:stretch>
          </p:blipFill>
          <p:spPr>
            <a:xfrm>
              <a:off x="5195906" y="2702521"/>
              <a:ext cx="615539" cy="743572"/>
            </a:xfrm>
            <a:prstGeom prst="rect">
              <a:avLst/>
            </a:prstGeom>
          </p:spPr>
        </p:pic>
        <p:pic>
          <p:nvPicPr>
            <p:cNvPr id="256" name="Grafik 255">
              <a:extLst>
                <a:ext uri="{FF2B5EF4-FFF2-40B4-BE49-F238E27FC236}">
                  <a16:creationId xmlns:a16="http://schemas.microsoft.com/office/drawing/2014/main" id="{0C681E94-B7D2-0E6A-815B-FC34480F8889}"/>
                </a:ext>
              </a:extLst>
            </p:cNvPr>
            <p:cNvPicPr>
              <a:picLocks noChangeAspect="1"/>
            </p:cNvPicPr>
            <p:nvPr/>
          </p:nvPicPr>
          <p:blipFill>
            <a:blip r:embed="rId3"/>
            <a:stretch>
              <a:fillRect/>
            </a:stretch>
          </p:blipFill>
          <p:spPr>
            <a:xfrm>
              <a:off x="6061488" y="2607258"/>
              <a:ext cx="1381508" cy="1201454"/>
            </a:xfrm>
            <a:prstGeom prst="rect">
              <a:avLst/>
            </a:prstGeom>
          </p:spPr>
        </p:pic>
        <p:pic>
          <p:nvPicPr>
            <p:cNvPr id="257" name="Grafik 256">
              <a:extLst>
                <a:ext uri="{FF2B5EF4-FFF2-40B4-BE49-F238E27FC236}">
                  <a16:creationId xmlns:a16="http://schemas.microsoft.com/office/drawing/2014/main" id="{01A6C3A0-EA8E-4154-9D2A-ED7788DA939A}"/>
                </a:ext>
              </a:extLst>
            </p:cNvPr>
            <p:cNvPicPr>
              <a:picLocks noChangeAspect="1"/>
            </p:cNvPicPr>
            <p:nvPr/>
          </p:nvPicPr>
          <p:blipFill>
            <a:blip r:embed="rId4"/>
            <a:srcRect b="49298"/>
            <a:stretch>
              <a:fillRect/>
            </a:stretch>
          </p:blipFill>
          <p:spPr>
            <a:xfrm>
              <a:off x="6505161" y="2747562"/>
              <a:ext cx="494162" cy="698532"/>
            </a:xfrm>
            <a:prstGeom prst="rect">
              <a:avLst/>
            </a:prstGeom>
          </p:spPr>
        </p:pic>
        <p:pic>
          <p:nvPicPr>
            <p:cNvPr id="258" name="Grafik 257">
              <a:extLst>
                <a:ext uri="{FF2B5EF4-FFF2-40B4-BE49-F238E27FC236}">
                  <a16:creationId xmlns:a16="http://schemas.microsoft.com/office/drawing/2014/main" id="{CB3B4FF1-EF71-CC80-20D8-516CFC914FA5}"/>
                </a:ext>
              </a:extLst>
            </p:cNvPr>
            <p:cNvPicPr>
              <a:picLocks noChangeAspect="1"/>
            </p:cNvPicPr>
            <p:nvPr/>
          </p:nvPicPr>
          <p:blipFill>
            <a:blip r:embed="rId3"/>
            <a:stretch>
              <a:fillRect/>
            </a:stretch>
          </p:blipFill>
          <p:spPr>
            <a:xfrm>
              <a:off x="7442996" y="2607258"/>
              <a:ext cx="1381508" cy="1201454"/>
            </a:xfrm>
            <a:prstGeom prst="rect">
              <a:avLst/>
            </a:prstGeom>
          </p:spPr>
        </p:pic>
        <p:pic>
          <p:nvPicPr>
            <p:cNvPr id="259" name="Grafik 258">
              <a:extLst>
                <a:ext uri="{FF2B5EF4-FFF2-40B4-BE49-F238E27FC236}">
                  <a16:creationId xmlns:a16="http://schemas.microsoft.com/office/drawing/2014/main" id="{6B9BE97D-21AB-C7FA-E371-EEE00B18D4EE}"/>
                </a:ext>
              </a:extLst>
            </p:cNvPr>
            <p:cNvPicPr>
              <a:picLocks noChangeAspect="1"/>
            </p:cNvPicPr>
            <p:nvPr/>
          </p:nvPicPr>
          <p:blipFill>
            <a:blip r:embed="rId5"/>
            <a:srcRect b="50081"/>
            <a:stretch>
              <a:fillRect/>
            </a:stretch>
          </p:blipFill>
          <p:spPr>
            <a:xfrm>
              <a:off x="7825980" y="2702521"/>
              <a:ext cx="615539" cy="743572"/>
            </a:xfrm>
            <a:prstGeom prst="rect">
              <a:avLst/>
            </a:prstGeom>
          </p:spPr>
        </p:pic>
        <p:pic>
          <p:nvPicPr>
            <p:cNvPr id="260" name="Grafik 259">
              <a:extLst>
                <a:ext uri="{FF2B5EF4-FFF2-40B4-BE49-F238E27FC236}">
                  <a16:creationId xmlns:a16="http://schemas.microsoft.com/office/drawing/2014/main" id="{C5DA4C8E-7C3F-04CD-46B2-2F3A208C1E63}"/>
                </a:ext>
              </a:extLst>
            </p:cNvPr>
            <p:cNvPicPr>
              <a:picLocks noChangeAspect="1"/>
            </p:cNvPicPr>
            <p:nvPr/>
          </p:nvPicPr>
          <p:blipFill>
            <a:blip r:embed="rId3"/>
            <a:stretch>
              <a:fillRect/>
            </a:stretch>
          </p:blipFill>
          <p:spPr>
            <a:xfrm>
              <a:off x="8771617" y="2607258"/>
              <a:ext cx="1381508" cy="1201454"/>
            </a:xfrm>
            <a:prstGeom prst="rect">
              <a:avLst/>
            </a:prstGeom>
          </p:spPr>
        </p:pic>
        <p:pic>
          <p:nvPicPr>
            <p:cNvPr id="261" name="Grafik 260">
              <a:extLst>
                <a:ext uri="{FF2B5EF4-FFF2-40B4-BE49-F238E27FC236}">
                  <a16:creationId xmlns:a16="http://schemas.microsoft.com/office/drawing/2014/main" id="{CFCAE808-EBCD-10BA-9063-784330561FDB}"/>
                </a:ext>
              </a:extLst>
            </p:cNvPr>
            <p:cNvPicPr>
              <a:picLocks noChangeAspect="1"/>
            </p:cNvPicPr>
            <p:nvPr/>
          </p:nvPicPr>
          <p:blipFill>
            <a:blip r:embed="rId4"/>
            <a:srcRect b="49298"/>
            <a:stretch>
              <a:fillRect/>
            </a:stretch>
          </p:blipFill>
          <p:spPr>
            <a:xfrm>
              <a:off x="9215290" y="2747562"/>
              <a:ext cx="494162" cy="698532"/>
            </a:xfrm>
            <a:prstGeom prst="rect">
              <a:avLst/>
            </a:prstGeom>
          </p:spPr>
        </p:pic>
        <p:pic>
          <p:nvPicPr>
            <p:cNvPr id="262" name="Grafik 261">
              <a:extLst>
                <a:ext uri="{FF2B5EF4-FFF2-40B4-BE49-F238E27FC236}">
                  <a16:creationId xmlns:a16="http://schemas.microsoft.com/office/drawing/2014/main" id="{6692D3F7-50F1-4828-A32B-76EB294931BA}"/>
                </a:ext>
              </a:extLst>
            </p:cNvPr>
            <p:cNvPicPr>
              <a:picLocks noChangeAspect="1"/>
            </p:cNvPicPr>
            <p:nvPr/>
          </p:nvPicPr>
          <p:blipFill>
            <a:blip r:embed="rId3"/>
            <a:stretch>
              <a:fillRect/>
            </a:stretch>
          </p:blipFill>
          <p:spPr>
            <a:xfrm>
              <a:off x="10153125" y="2607258"/>
              <a:ext cx="1381508" cy="1201454"/>
            </a:xfrm>
            <a:prstGeom prst="rect">
              <a:avLst/>
            </a:prstGeom>
          </p:spPr>
        </p:pic>
        <p:pic>
          <p:nvPicPr>
            <p:cNvPr id="263" name="Grafik 262">
              <a:extLst>
                <a:ext uri="{FF2B5EF4-FFF2-40B4-BE49-F238E27FC236}">
                  <a16:creationId xmlns:a16="http://schemas.microsoft.com/office/drawing/2014/main" id="{11278A5F-FDAF-E7F5-16B5-F5D6ABF89C1D}"/>
                </a:ext>
              </a:extLst>
            </p:cNvPr>
            <p:cNvPicPr>
              <a:picLocks noChangeAspect="1"/>
            </p:cNvPicPr>
            <p:nvPr/>
          </p:nvPicPr>
          <p:blipFill>
            <a:blip r:embed="rId5"/>
            <a:srcRect b="50081"/>
            <a:stretch>
              <a:fillRect/>
            </a:stretch>
          </p:blipFill>
          <p:spPr>
            <a:xfrm>
              <a:off x="10536109" y="2702521"/>
              <a:ext cx="615539" cy="743572"/>
            </a:xfrm>
            <a:prstGeom prst="rect">
              <a:avLst/>
            </a:prstGeom>
          </p:spPr>
        </p:pic>
        <p:pic>
          <p:nvPicPr>
            <p:cNvPr id="264" name="Grafik 263">
              <a:extLst>
                <a:ext uri="{FF2B5EF4-FFF2-40B4-BE49-F238E27FC236}">
                  <a16:creationId xmlns:a16="http://schemas.microsoft.com/office/drawing/2014/main" id="{1CEF03B6-4B9A-89EF-DB7D-1D9402E06531}"/>
                </a:ext>
              </a:extLst>
            </p:cNvPr>
            <p:cNvPicPr>
              <a:picLocks noChangeAspect="1"/>
            </p:cNvPicPr>
            <p:nvPr/>
          </p:nvPicPr>
          <p:blipFill>
            <a:blip r:embed="rId3"/>
            <a:stretch>
              <a:fillRect/>
            </a:stretch>
          </p:blipFill>
          <p:spPr>
            <a:xfrm>
              <a:off x="11481746" y="2607258"/>
              <a:ext cx="1381508" cy="1201454"/>
            </a:xfrm>
            <a:prstGeom prst="rect">
              <a:avLst/>
            </a:prstGeom>
          </p:spPr>
        </p:pic>
        <p:pic>
          <p:nvPicPr>
            <p:cNvPr id="265" name="Grafik 264">
              <a:extLst>
                <a:ext uri="{FF2B5EF4-FFF2-40B4-BE49-F238E27FC236}">
                  <a16:creationId xmlns:a16="http://schemas.microsoft.com/office/drawing/2014/main" id="{1F068CBD-1D34-6BE9-69EC-79FD04B5FC37}"/>
                </a:ext>
              </a:extLst>
            </p:cNvPr>
            <p:cNvPicPr>
              <a:picLocks noChangeAspect="1"/>
            </p:cNvPicPr>
            <p:nvPr/>
          </p:nvPicPr>
          <p:blipFill>
            <a:blip r:embed="rId4"/>
            <a:srcRect b="53722"/>
            <a:stretch>
              <a:fillRect/>
            </a:stretch>
          </p:blipFill>
          <p:spPr>
            <a:xfrm>
              <a:off x="11925419" y="2747562"/>
              <a:ext cx="494162" cy="637572"/>
            </a:xfrm>
            <a:prstGeom prst="rect">
              <a:avLst/>
            </a:prstGeom>
          </p:spPr>
        </p:pic>
        <p:pic>
          <p:nvPicPr>
            <p:cNvPr id="266" name="Grafik 265">
              <a:extLst>
                <a:ext uri="{FF2B5EF4-FFF2-40B4-BE49-F238E27FC236}">
                  <a16:creationId xmlns:a16="http://schemas.microsoft.com/office/drawing/2014/main" id="{6076F3DF-727D-F685-B5E9-1DEA07FD392C}"/>
                </a:ext>
              </a:extLst>
            </p:cNvPr>
            <p:cNvPicPr>
              <a:picLocks noChangeAspect="1"/>
            </p:cNvPicPr>
            <p:nvPr/>
          </p:nvPicPr>
          <p:blipFill>
            <a:blip r:embed="rId3"/>
            <a:stretch>
              <a:fillRect/>
            </a:stretch>
          </p:blipFill>
          <p:spPr>
            <a:xfrm>
              <a:off x="-599534" y="2607258"/>
              <a:ext cx="1381508" cy="1201454"/>
            </a:xfrm>
            <a:prstGeom prst="rect">
              <a:avLst/>
            </a:prstGeom>
          </p:spPr>
        </p:pic>
        <p:pic>
          <p:nvPicPr>
            <p:cNvPr id="267" name="Grafik 266">
              <a:extLst>
                <a:ext uri="{FF2B5EF4-FFF2-40B4-BE49-F238E27FC236}">
                  <a16:creationId xmlns:a16="http://schemas.microsoft.com/office/drawing/2014/main" id="{17FBDFCC-65D6-5300-2B8D-0D1BB9040E5E}"/>
                </a:ext>
              </a:extLst>
            </p:cNvPr>
            <p:cNvPicPr>
              <a:picLocks noChangeAspect="1"/>
            </p:cNvPicPr>
            <p:nvPr/>
          </p:nvPicPr>
          <p:blipFill>
            <a:blip r:embed="rId5"/>
            <a:srcRect b="50081"/>
            <a:stretch>
              <a:fillRect/>
            </a:stretch>
          </p:blipFill>
          <p:spPr>
            <a:xfrm>
              <a:off x="-216550" y="2702521"/>
              <a:ext cx="615539" cy="743572"/>
            </a:xfrm>
            <a:prstGeom prst="rect">
              <a:avLst/>
            </a:prstGeom>
          </p:spPr>
        </p:pic>
      </p:grpSp>
      <p:pic>
        <p:nvPicPr>
          <p:cNvPr id="16" name="Grafik 15">
            <a:extLst>
              <a:ext uri="{FF2B5EF4-FFF2-40B4-BE49-F238E27FC236}">
                <a16:creationId xmlns:a16="http://schemas.microsoft.com/office/drawing/2014/main" id="{3718B812-6855-6DBC-1F0F-29121E284DEE}"/>
              </a:ext>
            </a:extLst>
          </p:cNvPr>
          <p:cNvPicPr>
            <a:picLocks noChangeAspect="1"/>
          </p:cNvPicPr>
          <p:nvPr/>
        </p:nvPicPr>
        <p:blipFill>
          <a:blip r:embed="rId3"/>
          <a:stretch>
            <a:fillRect/>
          </a:stretch>
        </p:blipFill>
        <p:spPr>
          <a:xfrm>
            <a:off x="5371718" y="6047153"/>
            <a:ext cx="1381508" cy="1201454"/>
          </a:xfrm>
          <a:prstGeom prst="rect">
            <a:avLst/>
          </a:prstGeom>
        </p:spPr>
      </p:pic>
      <p:pic>
        <p:nvPicPr>
          <p:cNvPr id="10" name="Grafik 9">
            <a:extLst>
              <a:ext uri="{FF2B5EF4-FFF2-40B4-BE49-F238E27FC236}">
                <a16:creationId xmlns:a16="http://schemas.microsoft.com/office/drawing/2014/main" id="{BAEAEAB8-F5C5-32C8-F1E0-63C6CF97DFA4}"/>
              </a:ext>
            </a:extLst>
          </p:cNvPr>
          <p:cNvPicPr>
            <a:picLocks noChangeAspect="1"/>
          </p:cNvPicPr>
          <p:nvPr/>
        </p:nvPicPr>
        <p:blipFill>
          <a:blip r:embed="rId6"/>
          <a:stretch>
            <a:fillRect/>
          </a:stretch>
        </p:blipFill>
        <p:spPr>
          <a:xfrm>
            <a:off x="5755868" y="6178550"/>
            <a:ext cx="680264" cy="1700660"/>
          </a:xfrm>
          <a:prstGeom prst="rect">
            <a:avLst/>
          </a:prstGeom>
        </p:spPr>
      </p:pic>
      <p:pic>
        <p:nvPicPr>
          <p:cNvPr id="268" name="Grafik 267" descr="Ein Bild, das Dunkelheit, Schwarz, Screenshot, Dunkel enthält.&#10;&#10;KI-generierte Inhalte können fehlerhaft sein.">
            <a:extLst>
              <a:ext uri="{FF2B5EF4-FFF2-40B4-BE49-F238E27FC236}">
                <a16:creationId xmlns:a16="http://schemas.microsoft.com/office/drawing/2014/main" id="{1625E78E-A0D8-679E-8714-AD766A099684}"/>
              </a:ext>
            </a:extLst>
          </p:cNvPr>
          <p:cNvPicPr>
            <a:picLocks noChangeAspect="1"/>
          </p:cNvPicPr>
          <p:nvPr/>
        </p:nvPicPr>
        <p:blipFill>
          <a:blip r:embed="rId7"/>
          <a:srcRect t="4478" b="11268"/>
          <a:stretch>
            <a:fillRect/>
          </a:stretch>
        </p:blipFill>
        <p:spPr>
          <a:xfrm>
            <a:off x="-180658" y="14270477"/>
            <a:ext cx="12668480" cy="7124700"/>
          </a:xfrm>
          <a:prstGeom prst="rect">
            <a:avLst/>
          </a:prstGeom>
          <a:ln>
            <a:noFill/>
          </a:ln>
          <a:effectLst>
            <a:softEdge rad="112500"/>
          </a:effectLst>
        </p:spPr>
      </p:pic>
    </p:spTree>
    <p:extLst>
      <p:ext uri="{BB962C8B-B14F-4D97-AF65-F5344CB8AC3E}">
        <p14:creationId xmlns:p14="http://schemas.microsoft.com/office/powerpoint/2010/main" val="16945607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49000">
              <a:srgbClr val="1E0D2B"/>
            </a:gs>
            <a:gs pos="80000">
              <a:srgbClr val="1F0D1D"/>
            </a:gs>
          </a:gsLst>
          <a:lin ang="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A46BC3C-58DA-7BD9-282E-5F2D3C54E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775" y="0"/>
            <a:ext cx="76644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ElevenLabs_2025-10-18T20_11_33_Matilda_pre_sp93_s40_sb75_se0_b_m2">
            <a:hlinkClick r:id="" action="ppaction://media"/>
            <a:extLst>
              <a:ext uri="{FF2B5EF4-FFF2-40B4-BE49-F238E27FC236}">
                <a16:creationId xmlns:a16="http://schemas.microsoft.com/office/drawing/2014/main" id="{B352DBA5-501A-403B-1A8E-EDB19CADB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575" y="7083425"/>
            <a:ext cx="406400" cy="406400"/>
          </a:xfrm>
          <a:prstGeom prst="rect">
            <a:avLst/>
          </a:prstGeom>
        </p:spPr>
      </p:pic>
      <p:graphicFrame>
        <p:nvGraphicFramePr>
          <p:cNvPr id="4" name="Tabelle 3">
            <a:extLst>
              <a:ext uri="{FF2B5EF4-FFF2-40B4-BE49-F238E27FC236}">
                <a16:creationId xmlns:a16="http://schemas.microsoft.com/office/drawing/2014/main" id="{BBA3E78A-BA13-4B75-97E5-E9734C84856C}"/>
              </a:ext>
            </a:extLst>
          </p:cNvPr>
          <p:cNvGraphicFramePr>
            <a:graphicFrameLocks noGrp="1"/>
          </p:cNvGraphicFramePr>
          <p:nvPr>
            <p:extLst>
              <p:ext uri="{D42A27DB-BD31-4B8C-83A1-F6EECF244321}">
                <p14:modId xmlns:p14="http://schemas.microsoft.com/office/powerpoint/2010/main" val="737213811"/>
              </p:ext>
            </p:extLst>
          </p:nvPr>
        </p:nvGraphicFramePr>
        <p:xfrm>
          <a:off x="2032001" y="8556091"/>
          <a:ext cx="8127999" cy="4079240"/>
        </p:xfrm>
        <a:graphic>
          <a:graphicData uri="http://schemas.openxmlformats.org/drawingml/2006/table">
            <a:tbl>
              <a:tblPr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l" fontAlgn="base">
                        <a:buNone/>
                      </a:pPr>
                      <a:r>
                        <a:rPr lang="en-US" u="none" strike="noStrike" noProof="0" dirty="0">
                          <a:solidFill>
                            <a:schemeClr val="bg1"/>
                          </a:solidFill>
                          <a:effectLst/>
                          <a:latin typeface="Montserrat SemiBold" pitchFamily="2" charset="0"/>
                        </a:rPr>
                        <a:t>Instagram Threads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2023</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 hour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926973335"/>
                  </a:ext>
                </a:extLst>
              </a:tr>
              <a:tr h="370840">
                <a:tc>
                  <a:txBody>
                    <a:bodyPr/>
                    <a:lstStyle/>
                    <a:p>
                      <a:pPr algn="l" fontAlgn="base">
                        <a:buNone/>
                      </a:pPr>
                      <a:r>
                        <a:rPr lang="en-US" u="none" strike="noStrike" noProof="0" dirty="0">
                          <a:solidFill>
                            <a:srgbClr val="35343B"/>
                          </a:solidFill>
                          <a:effectLst/>
                          <a:latin typeface="Montserrat SemiBold" pitchFamily="2" charset="0"/>
                        </a:rPr>
                        <a:t>ChatGPT</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2022</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days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5486482"/>
                  </a:ext>
                </a:extLst>
              </a:tr>
              <a:tr h="370840">
                <a:tc>
                  <a:txBody>
                    <a:bodyPr/>
                    <a:lstStyle/>
                    <a:p>
                      <a:pPr algn="l" fontAlgn="base">
                        <a:buNone/>
                      </a:pPr>
                      <a:r>
                        <a:rPr lang="en-US" u="none" strike="noStrike" noProof="0" dirty="0">
                          <a:solidFill>
                            <a:schemeClr val="bg1"/>
                          </a:solidFill>
                          <a:effectLst/>
                          <a:latin typeface="Montserrat SemiBold" pitchFamily="2" charset="0"/>
                        </a:rPr>
                        <a:t>Instagram.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2010</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6565150"/>
                  </a:ext>
                </a:extLst>
              </a:tr>
              <a:tr h="370840">
                <a:tc>
                  <a:txBody>
                    <a:bodyPr/>
                    <a:lstStyle/>
                    <a:p>
                      <a:pPr algn="l" fontAlgn="base">
                        <a:buNone/>
                      </a:pPr>
                      <a:r>
                        <a:rPr lang="en-US" u="none" strike="noStrike" noProof="0" dirty="0">
                          <a:solidFill>
                            <a:srgbClr val="35343B"/>
                          </a:solidFill>
                          <a:effectLst/>
                          <a:latin typeface="Montserrat SemiBold" pitchFamily="2" charset="0"/>
                        </a:rPr>
                        <a:t>Spotify</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806289"/>
                  </a:ext>
                </a:extLst>
              </a:tr>
              <a:tr h="370840">
                <a:tc>
                  <a:txBody>
                    <a:bodyPr/>
                    <a:lstStyle/>
                    <a:p>
                      <a:pPr algn="l" fontAlgn="base">
                        <a:buNone/>
                      </a:pPr>
                      <a:r>
                        <a:rPr lang="en-US" u="none" strike="noStrike" noProof="0" dirty="0">
                          <a:solidFill>
                            <a:schemeClr val="bg1"/>
                          </a:solidFill>
                          <a:effectLst/>
                          <a:latin typeface="Montserrat SemiBold" pitchFamily="2" charset="0"/>
                        </a:rPr>
                        <a:t>Dropbox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7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137979948"/>
                  </a:ext>
                </a:extLst>
              </a:tr>
              <a:tr h="370840">
                <a:tc>
                  <a:txBody>
                    <a:bodyPr/>
                    <a:lstStyle/>
                    <a:p>
                      <a:pPr algn="l" fontAlgn="base">
                        <a:buNone/>
                      </a:pPr>
                      <a:r>
                        <a:rPr lang="en-US" u="none" strike="noStrike" noProof="0" dirty="0">
                          <a:solidFill>
                            <a:srgbClr val="35343B"/>
                          </a:solidFill>
                          <a:effectLst/>
                          <a:latin typeface="Montserrat SemiBold" pitchFamily="2" charset="0"/>
                        </a:rPr>
                        <a:t>Facebook</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2004</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10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283562"/>
                  </a:ext>
                </a:extLst>
              </a:tr>
              <a:tr h="370840">
                <a:tc>
                  <a:txBody>
                    <a:bodyPr/>
                    <a:lstStyle/>
                    <a:p>
                      <a:pPr algn="l" fontAlgn="base">
                        <a:buNone/>
                      </a:pPr>
                      <a:r>
                        <a:rPr lang="en-US" u="none" strike="noStrike" noProof="0" dirty="0" err="1">
                          <a:solidFill>
                            <a:schemeClr val="bg1"/>
                          </a:solidFill>
                          <a:effectLst/>
                          <a:latin typeface="Montserrat SemiBold" pitchFamily="2" charset="0"/>
                        </a:rPr>
                        <a:t>FourSquare</a:t>
                      </a:r>
                      <a:endParaRPr lang="en-US" u="none" strike="noStrike" noProof="0" dirty="0">
                        <a:solidFill>
                          <a:schemeClr val="bg1"/>
                        </a:solidFill>
                        <a:effectLst/>
                        <a:latin typeface="Montserrat SemiBold" pitchFamily="2" charset="0"/>
                      </a:endParaRP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13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462043664"/>
                  </a:ext>
                </a:extLst>
              </a:tr>
              <a:tr h="370840">
                <a:tc>
                  <a:txBody>
                    <a:bodyPr/>
                    <a:lstStyle/>
                    <a:p>
                      <a:pPr algn="l" fontAlgn="base">
                        <a:buNone/>
                      </a:pPr>
                      <a:r>
                        <a:rPr lang="en-US" u="none" strike="noStrike" noProof="0" dirty="0">
                          <a:solidFill>
                            <a:srgbClr val="35343B"/>
                          </a:solidFill>
                          <a:effectLst/>
                          <a:latin typeface="Montserrat SemiBold" pitchFamily="2" charset="0"/>
                        </a:rPr>
                        <a:t>Twitter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2006</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181794"/>
                  </a:ext>
                </a:extLst>
              </a:tr>
              <a:tr h="370840">
                <a:tc>
                  <a:txBody>
                    <a:bodyPr/>
                    <a:lstStyle/>
                    <a:p>
                      <a:pPr algn="l" fontAlgn="base">
                        <a:buNone/>
                      </a:pPr>
                      <a:r>
                        <a:rPr lang="en-US" u="none" strike="noStrike" noProof="0" dirty="0">
                          <a:solidFill>
                            <a:schemeClr val="bg1"/>
                          </a:solidFill>
                          <a:effectLst/>
                          <a:latin typeface="Montserrat SemiBold" pitchFamily="2" charset="0"/>
                        </a:rPr>
                        <a:t>Airbnb</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856767129"/>
                  </a:ext>
                </a:extLst>
              </a:tr>
              <a:tr h="370840">
                <a:tc>
                  <a:txBody>
                    <a:bodyPr/>
                    <a:lstStyle/>
                    <a:p>
                      <a:pPr algn="l" fontAlgn="base">
                        <a:buNone/>
                      </a:pPr>
                      <a:r>
                        <a:rPr lang="en-US" u="none" strike="noStrike" noProof="0" dirty="0">
                          <a:solidFill>
                            <a:srgbClr val="35343B"/>
                          </a:solidFill>
                          <a:effectLst/>
                          <a:latin typeface="Montserrat SemiBold" pitchFamily="2" charset="0"/>
                        </a:rPr>
                        <a:t>Kickstarter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3755761"/>
                  </a:ext>
                </a:extLst>
              </a:tr>
              <a:tr h="370840">
                <a:tc>
                  <a:txBody>
                    <a:bodyPr/>
                    <a:lstStyle/>
                    <a:p>
                      <a:pPr algn="l" fontAlgn="base">
                        <a:buNone/>
                      </a:pPr>
                      <a:r>
                        <a:rPr lang="en-US" u="none" strike="noStrike" noProof="0" dirty="0">
                          <a:solidFill>
                            <a:schemeClr val="bg1"/>
                          </a:solidFill>
                          <a:effectLst/>
                          <a:latin typeface="Montserrat SemiBold" pitchFamily="2" charset="0"/>
                        </a:rPr>
                        <a:t>Netflix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1999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3.5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2265070290"/>
                  </a:ext>
                </a:extLst>
              </a:tr>
            </a:tbl>
          </a:graphicData>
        </a:graphic>
      </p:graphicFrame>
      <p:graphicFrame>
        <p:nvGraphicFramePr>
          <p:cNvPr id="6" name="Tabelle 5">
            <a:extLst>
              <a:ext uri="{FF2B5EF4-FFF2-40B4-BE49-F238E27FC236}">
                <a16:creationId xmlns:a16="http://schemas.microsoft.com/office/drawing/2014/main" id="{E50B2162-E25F-6524-D02F-670B9A30F022}"/>
              </a:ext>
            </a:extLst>
          </p:cNvPr>
          <p:cNvGraphicFramePr>
            <a:graphicFrameLocks noGrp="1"/>
          </p:cNvGraphicFramePr>
          <p:nvPr>
            <p:extLst>
              <p:ext uri="{D42A27DB-BD31-4B8C-83A1-F6EECF244321}">
                <p14:modId xmlns:p14="http://schemas.microsoft.com/office/powerpoint/2010/main" val="3738114878"/>
              </p:ext>
            </p:extLst>
          </p:nvPr>
        </p:nvGraphicFramePr>
        <p:xfrm>
          <a:off x="2032001" y="7931251"/>
          <a:ext cx="8127999" cy="624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ctr" fontAlgn="b">
                        <a:buNone/>
                      </a:pPr>
                      <a:r>
                        <a:rPr lang="en-US" sz="2400" u="none" strike="noStrike" noProof="0" dirty="0">
                          <a:solidFill>
                            <a:srgbClr val="35343B"/>
                          </a:solidFill>
                          <a:effectLst/>
                          <a:latin typeface="Montserrat ExtraBold" pitchFamily="2" charset="0"/>
                        </a:rPr>
                        <a:t>Platform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sz="2400" u="none" strike="noStrike" noProof="0" dirty="0">
                          <a:solidFill>
                            <a:srgbClr val="35343B"/>
                          </a:solidFill>
                          <a:effectLst/>
                          <a:latin typeface="Montserrat ExtraBold" pitchFamily="2" charset="0"/>
                        </a:rPr>
                        <a:t>Year of Launch</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u="none" strike="noStrike" noProof="0" dirty="0">
                          <a:solidFill>
                            <a:srgbClr val="35343B"/>
                          </a:solidFill>
                          <a:effectLst/>
                          <a:latin typeface="Montserrat ExtraBold" pitchFamily="2" charset="0"/>
                        </a:rPr>
                        <a:t>Time To Reach 1 Million Users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extLst>
                  <a:ext uri="{0D108BD9-81ED-4DB2-BD59-A6C34878D82A}">
                    <a16:rowId xmlns:a16="http://schemas.microsoft.com/office/drawing/2014/main" val="3164349253"/>
                  </a:ext>
                </a:extLst>
              </a:tr>
            </a:tbl>
          </a:graphicData>
        </a:graphic>
      </p:graphicFrame>
    </p:spTree>
    <p:extLst>
      <p:ext uri="{BB962C8B-B14F-4D97-AF65-F5344CB8AC3E}">
        <p14:creationId xmlns:p14="http://schemas.microsoft.com/office/powerpoint/2010/main" val="1754849767"/>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F0D1D"/>
        </a:solidFill>
        <a:effectLst/>
      </p:bgPr>
    </p:bg>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70B0C636-A7B6-8797-F8EA-C04CA49A7A50}"/>
              </a:ext>
            </a:extLst>
          </p:cNvPr>
          <p:cNvGraphicFramePr>
            <a:graphicFrameLocks noGrp="1"/>
          </p:cNvGraphicFramePr>
          <p:nvPr>
            <p:extLst>
              <p:ext uri="{D42A27DB-BD31-4B8C-83A1-F6EECF244321}">
                <p14:modId xmlns:p14="http://schemas.microsoft.com/office/powerpoint/2010/main" val="372107251"/>
              </p:ext>
            </p:extLst>
          </p:nvPr>
        </p:nvGraphicFramePr>
        <p:xfrm>
          <a:off x="2032001" y="1651000"/>
          <a:ext cx="8127999" cy="4079240"/>
        </p:xfrm>
        <a:graphic>
          <a:graphicData uri="http://schemas.openxmlformats.org/drawingml/2006/table">
            <a:tbl>
              <a:tblPr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l" fontAlgn="base">
                        <a:buNone/>
                      </a:pPr>
                      <a:r>
                        <a:rPr lang="en-US" u="none" strike="noStrike" noProof="0" dirty="0">
                          <a:solidFill>
                            <a:schemeClr val="bg1"/>
                          </a:solidFill>
                          <a:effectLst/>
                          <a:latin typeface="Montserrat SemiBold" pitchFamily="2" charset="0"/>
                        </a:rPr>
                        <a:t>Instagram Threads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2023</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 hour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926973335"/>
                  </a:ext>
                </a:extLst>
              </a:tr>
              <a:tr h="370840">
                <a:tc>
                  <a:txBody>
                    <a:bodyPr/>
                    <a:lstStyle/>
                    <a:p>
                      <a:pPr algn="l" fontAlgn="base">
                        <a:buNone/>
                      </a:pPr>
                      <a:r>
                        <a:rPr lang="en-US" u="none" strike="noStrike" noProof="0" dirty="0">
                          <a:solidFill>
                            <a:srgbClr val="35343B"/>
                          </a:solidFill>
                          <a:effectLst/>
                          <a:latin typeface="Montserrat SemiBold" pitchFamily="2" charset="0"/>
                        </a:rPr>
                        <a:t>ChatGPT</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2022</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days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5486482"/>
                  </a:ext>
                </a:extLst>
              </a:tr>
              <a:tr h="370840">
                <a:tc>
                  <a:txBody>
                    <a:bodyPr/>
                    <a:lstStyle/>
                    <a:p>
                      <a:pPr algn="l" fontAlgn="base">
                        <a:buNone/>
                      </a:pPr>
                      <a:r>
                        <a:rPr lang="en-US" u="none" strike="noStrike" noProof="0" dirty="0">
                          <a:solidFill>
                            <a:schemeClr val="bg1"/>
                          </a:solidFill>
                          <a:effectLst/>
                          <a:latin typeface="Montserrat SemiBold" pitchFamily="2" charset="0"/>
                        </a:rPr>
                        <a:t>Instagram.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2010</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6565150"/>
                  </a:ext>
                </a:extLst>
              </a:tr>
              <a:tr h="370840">
                <a:tc>
                  <a:txBody>
                    <a:bodyPr/>
                    <a:lstStyle/>
                    <a:p>
                      <a:pPr algn="l" fontAlgn="base">
                        <a:buNone/>
                      </a:pPr>
                      <a:r>
                        <a:rPr lang="en-US" u="none" strike="noStrike" noProof="0" dirty="0">
                          <a:solidFill>
                            <a:srgbClr val="35343B"/>
                          </a:solidFill>
                          <a:effectLst/>
                          <a:latin typeface="Montserrat SemiBold" pitchFamily="2" charset="0"/>
                        </a:rPr>
                        <a:t>Spotify</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806289"/>
                  </a:ext>
                </a:extLst>
              </a:tr>
              <a:tr h="370840">
                <a:tc>
                  <a:txBody>
                    <a:bodyPr/>
                    <a:lstStyle/>
                    <a:p>
                      <a:pPr algn="l" fontAlgn="base">
                        <a:buNone/>
                      </a:pPr>
                      <a:r>
                        <a:rPr lang="en-US" u="none" strike="noStrike" noProof="0" dirty="0">
                          <a:solidFill>
                            <a:schemeClr val="bg1"/>
                          </a:solidFill>
                          <a:effectLst/>
                          <a:latin typeface="Montserrat SemiBold" pitchFamily="2" charset="0"/>
                        </a:rPr>
                        <a:t>Dropbox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7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137979948"/>
                  </a:ext>
                </a:extLst>
              </a:tr>
              <a:tr h="370840">
                <a:tc>
                  <a:txBody>
                    <a:bodyPr/>
                    <a:lstStyle/>
                    <a:p>
                      <a:pPr algn="l" fontAlgn="base">
                        <a:buNone/>
                      </a:pPr>
                      <a:r>
                        <a:rPr lang="en-US" u="none" strike="noStrike" noProof="0" dirty="0">
                          <a:solidFill>
                            <a:srgbClr val="35343B"/>
                          </a:solidFill>
                          <a:effectLst/>
                          <a:latin typeface="Montserrat SemiBold" pitchFamily="2" charset="0"/>
                        </a:rPr>
                        <a:t>Facebook</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2004</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10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283562"/>
                  </a:ext>
                </a:extLst>
              </a:tr>
              <a:tr h="370840">
                <a:tc>
                  <a:txBody>
                    <a:bodyPr/>
                    <a:lstStyle/>
                    <a:p>
                      <a:pPr algn="l" fontAlgn="base">
                        <a:buNone/>
                      </a:pPr>
                      <a:r>
                        <a:rPr lang="en-US" u="none" strike="noStrike" noProof="0" dirty="0" err="1">
                          <a:solidFill>
                            <a:schemeClr val="bg1"/>
                          </a:solidFill>
                          <a:effectLst/>
                          <a:latin typeface="Montserrat SemiBold" pitchFamily="2" charset="0"/>
                        </a:rPr>
                        <a:t>FourSquare</a:t>
                      </a:r>
                      <a:endParaRPr lang="en-US" u="none" strike="noStrike" noProof="0" dirty="0">
                        <a:solidFill>
                          <a:schemeClr val="bg1"/>
                        </a:solidFill>
                        <a:effectLst/>
                        <a:latin typeface="Montserrat SemiBold" pitchFamily="2" charset="0"/>
                      </a:endParaRP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13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462043664"/>
                  </a:ext>
                </a:extLst>
              </a:tr>
              <a:tr h="370840">
                <a:tc>
                  <a:txBody>
                    <a:bodyPr/>
                    <a:lstStyle/>
                    <a:p>
                      <a:pPr algn="l" fontAlgn="base">
                        <a:buNone/>
                      </a:pPr>
                      <a:r>
                        <a:rPr lang="en-US" u="none" strike="noStrike" noProof="0" dirty="0">
                          <a:solidFill>
                            <a:srgbClr val="35343B"/>
                          </a:solidFill>
                          <a:effectLst/>
                          <a:latin typeface="Montserrat SemiBold" pitchFamily="2" charset="0"/>
                        </a:rPr>
                        <a:t>Twitter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2006</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181794"/>
                  </a:ext>
                </a:extLst>
              </a:tr>
              <a:tr h="370840">
                <a:tc>
                  <a:txBody>
                    <a:bodyPr/>
                    <a:lstStyle/>
                    <a:p>
                      <a:pPr algn="l" fontAlgn="base">
                        <a:buNone/>
                      </a:pPr>
                      <a:r>
                        <a:rPr lang="en-US" u="none" strike="noStrike" noProof="0" dirty="0">
                          <a:solidFill>
                            <a:schemeClr val="bg1"/>
                          </a:solidFill>
                          <a:effectLst/>
                          <a:latin typeface="Montserrat SemiBold" pitchFamily="2" charset="0"/>
                        </a:rPr>
                        <a:t>Airbnb</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856767129"/>
                  </a:ext>
                </a:extLst>
              </a:tr>
              <a:tr h="370840">
                <a:tc>
                  <a:txBody>
                    <a:bodyPr/>
                    <a:lstStyle/>
                    <a:p>
                      <a:pPr algn="l" fontAlgn="base">
                        <a:buNone/>
                      </a:pPr>
                      <a:r>
                        <a:rPr lang="en-US" u="none" strike="noStrike" noProof="0" dirty="0">
                          <a:solidFill>
                            <a:srgbClr val="35343B"/>
                          </a:solidFill>
                          <a:effectLst/>
                          <a:latin typeface="Montserrat SemiBold" pitchFamily="2" charset="0"/>
                        </a:rPr>
                        <a:t>Kickstarter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3755761"/>
                  </a:ext>
                </a:extLst>
              </a:tr>
              <a:tr h="370840">
                <a:tc>
                  <a:txBody>
                    <a:bodyPr/>
                    <a:lstStyle/>
                    <a:p>
                      <a:pPr algn="l" fontAlgn="base">
                        <a:buNone/>
                      </a:pPr>
                      <a:r>
                        <a:rPr lang="en-US" u="none" strike="noStrike" noProof="0" dirty="0">
                          <a:solidFill>
                            <a:schemeClr val="bg1"/>
                          </a:solidFill>
                          <a:effectLst/>
                          <a:latin typeface="Montserrat SemiBold" pitchFamily="2" charset="0"/>
                        </a:rPr>
                        <a:t>Netflix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1999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3.5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2265070290"/>
                  </a:ext>
                </a:extLst>
              </a:tr>
            </a:tbl>
          </a:graphicData>
        </a:graphic>
      </p:graphicFrame>
      <p:graphicFrame>
        <p:nvGraphicFramePr>
          <p:cNvPr id="4" name="Tabelle 3">
            <a:extLst>
              <a:ext uri="{FF2B5EF4-FFF2-40B4-BE49-F238E27FC236}">
                <a16:creationId xmlns:a16="http://schemas.microsoft.com/office/drawing/2014/main" id="{6B89E5B5-D181-67DF-9C5C-F5B6820A9AC1}"/>
              </a:ext>
            </a:extLst>
          </p:cNvPr>
          <p:cNvGraphicFramePr>
            <a:graphicFrameLocks noGrp="1"/>
          </p:cNvGraphicFramePr>
          <p:nvPr>
            <p:extLst>
              <p:ext uri="{D42A27DB-BD31-4B8C-83A1-F6EECF244321}">
                <p14:modId xmlns:p14="http://schemas.microsoft.com/office/powerpoint/2010/main" val="3622945816"/>
              </p:ext>
            </p:extLst>
          </p:nvPr>
        </p:nvGraphicFramePr>
        <p:xfrm>
          <a:off x="2032001" y="1026160"/>
          <a:ext cx="8127999" cy="624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ctr" fontAlgn="b">
                        <a:buNone/>
                      </a:pPr>
                      <a:r>
                        <a:rPr lang="en-US" sz="2400" u="none" strike="noStrike" noProof="0" dirty="0">
                          <a:solidFill>
                            <a:srgbClr val="35343B"/>
                          </a:solidFill>
                          <a:effectLst/>
                          <a:latin typeface="Montserrat ExtraBold" pitchFamily="2" charset="0"/>
                        </a:rPr>
                        <a:t>Platform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sz="2400" u="none" strike="noStrike" noProof="0" dirty="0">
                          <a:solidFill>
                            <a:srgbClr val="35343B"/>
                          </a:solidFill>
                          <a:effectLst/>
                          <a:latin typeface="Montserrat ExtraBold" pitchFamily="2" charset="0"/>
                        </a:rPr>
                        <a:t>Year of Launch</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u="none" strike="noStrike" noProof="0" dirty="0">
                          <a:solidFill>
                            <a:srgbClr val="35343B"/>
                          </a:solidFill>
                          <a:effectLst/>
                          <a:latin typeface="Montserrat ExtraBold" pitchFamily="2" charset="0"/>
                        </a:rPr>
                        <a:t>Time To Reach 1 Million Users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extLst>
                  <a:ext uri="{0D108BD9-81ED-4DB2-BD59-A6C34878D82A}">
                    <a16:rowId xmlns:a16="http://schemas.microsoft.com/office/drawing/2014/main" val="3164349253"/>
                  </a:ext>
                </a:extLst>
              </a:tr>
            </a:tbl>
          </a:graphicData>
        </a:graphic>
      </p:graphicFrame>
      <p:pic>
        <p:nvPicPr>
          <p:cNvPr id="6" name="Picture 2">
            <a:extLst>
              <a:ext uri="{FF2B5EF4-FFF2-40B4-BE49-F238E27FC236}">
                <a16:creationId xmlns:a16="http://schemas.microsoft.com/office/drawing/2014/main" id="{A148CD9A-BD01-6FD5-FB67-E7450944C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3775" y="-7844589"/>
            <a:ext cx="7664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663F2688-C747-5208-CAB1-F2EDE870A9A2}"/>
              </a:ext>
            </a:extLst>
          </p:cNvPr>
          <p:cNvSpPr/>
          <p:nvPr/>
        </p:nvSpPr>
        <p:spPr>
          <a:xfrm>
            <a:off x="2032001" y="2020389"/>
            <a:ext cx="8127998" cy="3962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0846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0D1D"/>
        </a:solidFill>
        <a:effectLst/>
      </p:bgPr>
    </p:bg>
    <p:spTree>
      <p:nvGrpSpPr>
        <p:cNvPr id="1" name="">
          <a:extLst>
            <a:ext uri="{FF2B5EF4-FFF2-40B4-BE49-F238E27FC236}">
              <a16:creationId xmlns:a16="http://schemas.microsoft.com/office/drawing/2014/main" id="{B87FF927-B34D-575E-F0DC-31B00E5962BD}"/>
            </a:ext>
          </a:extLst>
        </p:cNvPr>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A704355C-1E51-BDF1-8193-DBD1E56B73EB}"/>
              </a:ext>
            </a:extLst>
          </p:cNvPr>
          <p:cNvGraphicFramePr>
            <a:graphicFrameLocks noGrp="1"/>
          </p:cNvGraphicFramePr>
          <p:nvPr>
            <p:extLst>
              <p:ext uri="{D42A27DB-BD31-4B8C-83A1-F6EECF244321}">
                <p14:modId xmlns:p14="http://schemas.microsoft.com/office/powerpoint/2010/main" val="1367699239"/>
              </p:ext>
            </p:extLst>
          </p:nvPr>
        </p:nvGraphicFramePr>
        <p:xfrm>
          <a:off x="2032001" y="1290320"/>
          <a:ext cx="8127999" cy="4079240"/>
        </p:xfrm>
        <a:graphic>
          <a:graphicData uri="http://schemas.openxmlformats.org/drawingml/2006/table">
            <a:tbl>
              <a:tblPr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l" fontAlgn="base">
                        <a:buNone/>
                      </a:pPr>
                      <a:r>
                        <a:rPr lang="en-US" u="none" strike="noStrike" noProof="0" dirty="0">
                          <a:solidFill>
                            <a:schemeClr val="bg1"/>
                          </a:solidFill>
                          <a:effectLst/>
                          <a:latin typeface="Montserrat SemiBold" pitchFamily="2" charset="0"/>
                        </a:rPr>
                        <a:t>Instagram Threads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2023</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 hour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926973335"/>
                  </a:ext>
                </a:extLst>
              </a:tr>
              <a:tr h="370840">
                <a:tc>
                  <a:txBody>
                    <a:bodyPr/>
                    <a:lstStyle/>
                    <a:p>
                      <a:pPr algn="l" fontAlgn="base">
                        <a:buNone/>
                      </a:pPr>
                      <a:r>
                        <a:rPr lang="en-US" u="none" strike="noStrike" noProof="0" dirty="0">
                          <a:solidFill>
                            <a:srgbClr val="35343B"/>
                          </a:solidFill>
                          <a:effectLst/>
                          <a:latin typeface="Montserrat SemiBold" pitchFamily="2" charset="0"/>
                        </a:rPr>
                        <a:t>ChatGPT</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2022</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days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5486482"/>
                  </a:ext>
                </a:extLst>
              </a:tr>
              <a:tr h="370840">
                <a:tc>
                  <a:txBody>
                    <a:bodyPr/>
                    <a:lstStyle/>
                    <a:p>
                      <a:pPr algn="l" fontAlgn="base">
                        <a:buNone/>
                      </a:pPr>
                      <a:r>
                        <a:rPr lang="en-US" u="none" strike="noStrike" noProof="0" dirty="0">
                          <a:solidFill>
                            <a:schemeClr val="bg1"/>
                          </a:solidFill>
                          <a:effectLst/>
                          <a:latin typeface="Montserrat SemiBold" pitchFamily="2" charset="0"/>
                        </a:rPr>
                        <a:t>Instagram.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2010</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6565150"/>
                  </a:ext>
                </a:extLst>
              </a:tr>
              <a:tr h="370840">
                <a:tc>
                  <a:txBody>
                    <a:bodyPr/>
                    <a:lstStyle/>
                    <a:p>
                      <a:pPr algn="l" fontAlgn="base">
                        <a:buNone/>
                      </a:pPr>
                      <a:r>
                        <a:rPr lang="en-US" u="none" strike="noStrike" noProof="0" dirty="0">
                          <a:solidFill>
                            <a:srgbClr val="35343B"/>
                          </a:solidFill>
                          <a:effectLst/>
                          <a:latin typeface="Montserrat SemiBold" pitchFamily="2" charset="0"/>
                        </a:rPr>
                        <a:t>Spotify</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5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2806289"/>
                  </a:ext>
                </a:extLst>
              </a:tr>
              <a:tr h="370840">
                <a:tc>
                  <a:txBody>
                    <a:bodyPr/>
                    <a:lstStyle/>
                    <a:p>
                      <a:pPr algn="l" fontAlgn="base">
                        <a:buNone/>
                      </a:pPr>
                      <a:r>
                        <a:rPr lang="en-US" u="none" strike="noStrike" noProof="0" dirty="0">
                          <a:solidFill>
                            <a:schemeClr val="bg1"/>
                          </a:solidFill>
                          <a:effectLst/>
                          <a:latin typeface="Montserrat SemiBold" pitchFamily="2" charset="0"/>
                        </a:rPr>
                        <a:t>Dropbox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7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137979948"/>
                  </a:ext>
                </a:extLst>
              </a:tr>
              <a:tr h="370840">
                <a:tc>
                  <a:txBody>
                    <a:bodyPr/>
                    <a:lstStyle/>
                    <a:p>
                      <a:pPr algn="l" fontAlgn="base">
                        <a:buNone/>
                      </a:pPr>
                      <a:r>
                        <a:rPr lang="en-US" u="none" strike="noStrike" noProof="0" dirty="0">
                          <a:solidFill>
                            <a:srgbClr val="35343B"/>
                          </a:solidFill>
                          <a:effectLst/>
                          <a:latin typeface="Montserrat SemiBold" pitchFamily="2" charset="0"/>
                        </a:rPr>
                        <a:t>Facebook</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2004</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10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3283562"/>
                  </a:ext>
                </a:extLst>
              </a:tr>
              <a:tr h="370840">
                <a:tc>
                  <a:txBody>
                    <a:bodyPr/>
                    <a:lstStyle/>
                    <a:p>
                      <a:pPr algn="l" fontAlgn="base">
                        <a:buNone/>
                      </a:pPr>
                      <a:r>
                        <a:rPr lang="en-US" u="none" strike="noStrike" noProof="0" dirty="0" err="1">
                          <a:solidFill>
                            <a:schemeClr val="bg1"/>
                          </a:solidFill>
                          <a:effectLst/>
                          <a:latin typeface="Montserrat SemiBold" pitchFamily="2" charset="0"/>
                        </a:rPr>
                        <a:t>FourSquare</a:t>
                      </a:r>
                      <a:endParaRPr lang="en-US" u="none" strike="noStrike" noProof="0" dirty="0">
                        <a:solidFill>
                          <a:schemeClr val="bg1"/>
                        </a:solidFill>
                        <a:effectLst/>
                        <a:latin typeface="Montserrat SemiBold" pitchFamily="2" charset="0"/>
                      </a:endParaRP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13 months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1462043664"/>
                  </a:ext>
                </a:extLst>
              </a:tr>
              <a:tr h="370840">
                <a:tc>
                  <a:txBody>
                    <a:bodyPr/>
                    <a:lstStyle/>
                    <a:p>
                      <a:pPr algn="l" fontAlgn="base">
                        <a:buNone/>
                      </a:pPr>
                      <a:r>
                        <a:rPr lang="en-US" u="none" strike="noStrike" noProof="0" dirty="0">
                          <a:solidFill>
                            <a:srgbClr val="35343B"/>
                          </a:solidFill>
                          <a:effectLst/>
                          <a:latin typeface="Montserrat SemiBold" pitchFamily="2" charset="0"/>
                        </a:rPr>
                        <a:t>Twitter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2006</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181794"/>
                  </a:ext>
                </a:extLst>
              </a:tr>
              <a:tr h="370840">
                <a:tc>
                  <a:txBody>
                    <a:bodyPr/>
                    <a:lstStyle/>
                    <a:p>
                      <a:pPr algn="l" fontAlgn="base">
                        <a:buNone/>
                      </a:pPr>
                      <a:r>
                        <a:rPr lang="en-US" u="none" strike="noStrike" noProof="0" dirty="0">
                          <a:solidFill>
                            <a:schemeClr val="bg1"/>
                          </a:solidFill>
                          <a:effectLst/>
                          <a:latin typeface="Montserrat SemiBold" pitchFamily="2" charset="0"/>
                        </a:rPr>
                        <a:t>Airbnb</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2008</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856767129"/>
                  </a:ext>
                </a:extLst>
              </a:tr>
              <a:tr h="370840">
                <a:tc>
                  <a:txBody>
                    <a:bodyPr/>
                    <a:lstStyle/>
                    <a:p>
                      <a:pPr algn="l" fontAlgn="base">
                        <a:buNone/>
                      </a:pPr>
                      <a:r>
                        <a:rPr lang="en-US" u="none" strike="noStrike" noProof="0" dirty="0">
                          <a:solidFill>
                            <a:srgbClr val="35343B"/>
                          </a:solidFill>
                          <a:effectLst/>
                          <a:latin typeface="Montserrat SemiBold" pitchFamily="2" charset="0"/>
                        </a:rPr>
                        <a:t>Kickstarter</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2009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ase">
                        <a:buNone/>
                      </a:pPr>
                      <a:r>
                        <a:rPr lang="en-US" u="none" strike="noStrike" noProof="0" dirty="0">
                          <a:solidFill>
                            <a:srgbClr val="35343B"/>
                          </a:solidFill>
                          <a:effectLst/>
                          <a:latin typeface="Montserrat SemiBold" pitchFamily="2" charset="0"/>
                        </a:rPr>
                        <a:t>2.5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3755761"/>
                  </a:ext>
                </a:extLst>
              </a:tr>
              <a:tr h="370840">
                <a:tc>
                  <a:txBody>
                    <a:bodyPr/>
                    <a:lstStyle/>
                    <a:p>
                      <a:pPr algn="l" fontAlgn="base">
                        <a:buNone/>
                      </a:pPr>
                      <a:r>
                        <a:rPr lang="en-US" u="none" strike="noStrike" noProof="0" dirty="0">
                          <a:solidFill>
                            <a:schemeClr val="bg1"/>
                          </a:solidFill>
                          <a:effectLst/>
                          <a:latin typeface="Montserrat SemiBold" pitchFamily="2" charset="0"/>
                        </a:rPr>
                        <a:t>Netflix</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1999</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tc>
                  <a:txBody>
                    <a:bodyPr/>
                    <a:lstStyle/>
                    <a:p>
                      <a:pPr algn="l" fontAlgn="base">
                        <a:buNone/>
                      </a:pPr>
                      <a:r>
                        <a:rPr lang="en-US" u="none" strike="noStrike" noProof="0" dirty="0">
                          <a:solidFill>
                            <a:schemeClr val="bg1"/>
                          </a:solidFill>
                          <a:effectLst/>
                          <a:latin typeface="Montserrat SemiBold" pitchFamily="2" charset="0"/>
                        </a:rPr>
                        <a:t>3.5 years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35343B"/>
                    </a:solidFill>
                  </a:tcPr>
                </a:tc>
                <a:extLst>
                  <a:ext uri="{0D108BD9-81ED-4DB2-BD59-A6C34878D82A}">
                    <a16:rowId xmlns:a16="http://schemas.microsoft.com/office/drawing/2014/main" val="2265070290"/>
                  </a:ext>
                </a:extLst>
              </a:tr>
            </a:tbl>
          </a:graphicData>
        </a:graphic>
      </p:graphicFrame>
      <p:graphicFrame>
        <p:nvGraphicFramePr>
          <p:cNvPr id="4" name="Tabelle 3">
            <a:extLst>
              <a:ext uri="{FF2B5EF4-FFF2-40B4-BE49-F238E27FC236}">
                <a16:creationId xmlns:a16="http://schemas.microsoft.com/office/drawing/2014/main" id="{B146577A-3802-683D-5770-14B8B4DF4069}"/>
              </a:ext>
            </a:extLst>
          </p:cNvPr>
          <p:cNvGraphicFramePr>
            <a:graphicFrameLocks noGrp="1"/>
          </p:cNvGraphicFramePr>
          <p:nvPr>
            <p:extLst>
              <p:ext uri="{D42A27DB-BD31-4B8C-83A1-F6EECF244321}">
                <p14:modId xmlns:p14="http://schemas.microsoft.com/office/powerpoint/2010/main" val="1157311557"/>
              </p:ext>
            </p:extLst>
          </p:nvPr>
        </p:nvGraphicFramePr>
        <p:xfrm>
          <a:off x="2032001" y="1026160"/>
          <a:ext cx="8127999" cy="6248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106770128"/>
                    </a:ext>
                  </a:extLst>
                </a:gridCol>
                <a:gridCol w="2709333">
                  <a:extLst>
                    <a:ext uri="{9D8B030D-6E8A-4147-A177-3AD203B41FA5}">
                      <a16:colId xmlns:a16="http://schemas.microsoft.com/office/drawing/2014/main" val="1836454415"/>
                    </a:ext>
                  </a:extLst>
                </a:gridCol>
                <a:gridCol w="2709333">
                  <a:extLst>
                    <a:ext uri="{9D8B030D-6E8A-4147-A177-3AD203B41FA5}">
                      <a16:colId xmlns:a16="http://schemas.microsoft.com/office/drawing/2014/main" val="3405919944"/>
                    </a:ext>
                  </a:extLst>
                </a:gridCol>
              </a:tblGrid>
              <a:tr h="370840">
                <a:tc>
                  <a:txBody>
                    <a:bodyPr/>
                    <a:lstStyle/>
                    <a:p>
                      <a:pPr algn="ctr" fontAlgn="b">
                        <a:buNone/>
                      </a:pPr>
                      <a:r>
                        <a:rPr lang="en-US" sz="2400" u="none" strike="noStrike" noProof="0" dirty="0">
                          <a:solidFill>
                            <a:srgbClr val="35343B"/>
                          </a:solidFill>
                          <a:effectLst/>
                          <a:latin typeface="Montserrat ExtraBold" pitchFamily="2" charset="0"/>
                        </a:rPr>
                        <a:t>Platform</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sz="2400" u="none" strike="noStrike" noProof="0" dirty="0">
                          <a:solidFill>
                            <a:srgbClr val="35343B"/>
                          </a:solidFill>
                          <a:effectLst/>
                          <a:latin typeface="Montserrat ExtraBold" pitchFamily="2" charset="0"/>
                        </a:rPr>
                        <a:t>Year of Launch</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tc>
                  <a:txBody>
                    <a:bodyPr/>
                    <a:lstStyle/>
                    <a:p>
                      <a:pPr algn="ctr" fontAlgn="b">
                        <a:buNone/>
                      </a:pPr>
                      <a:r>
                        <a:rPr lang="en-US" u="none" strike="noStrike" noProof="0" dirty="0">
                          <a:solidFill>
                            <a:srgbClr val="35343B"/>
                          </a:solidFill>
                          <a:effectLst/>
                          <a:latin typeface="Montserrat ExtraBold" pitchFamily="2" charset="0"/>
                        </a:rPr>
                        <a:t>Time To Reach 1 Million Users</a:t>
                      </a:r>
                    </a:p>
                  </a:txBody>
                  <a:tcPr marL="76200" marR="76200" marT="38100" marB="381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9AFFF"/>
                    </a:solidFill>
                  </a:tcPr>
                </a:tc>
                <a:extLst>
                  <a:ext uri="{0D108BD9-81ED-4DB2-BD59-A6C34878D82A}">
                    <a16:rowId xmlns:a16="http://schemas.microsoft.com/office/drawing/2014/main" val="3164349253"/>
                  </a:ext>
                </a:extLst>
              </a:tr>
            </a:tbl>
          </a:graphicData>
        </a:graphic>
      </p:graphicFrame>
      <p:sp>
        <p:nvSpPr>
          <p:cNvPr id="2" name="Rechteck 1">
            <a:extLst>
              <a:ext uri="{FF2B5EF4-FFF2-40B4-BE49-F238E27FC236}">
                <a16:creationId xmlns:a16="http://schemas.microsoft.com/office/drawing/2014/main" id="{1A16B6F8-FE74-D24B-3A1E-F7FBDE26D5CE}"/>
              </a:ext>
            </a:extLst>
          </p:cNvPr>
          <p:cNvSpPr/>
          <p:nvPr/>
        </p:nvSpPr>
        <p:spPr>
          <a:xfrm>
            <a:off x="2032001" y="1651000"/>
            <a:ext cx="8127998" cy="3962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63665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3000">
        <p159:morph option="byObject"/>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F0D1D"/>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D368950-2073-B9E4-DA07-3882590872D0}"/>
              </a:ext>
            </a:extLst>
          </p:cNvPr>
          <p:cNvSpPr txBox="1"/>
          <p:nvPr/>
        </p:nvSpPr>
        <p:spPr>
          <a:xfrm>
            <a:off x="937376" y="2321004"/>
            <a:ext cx="10317248" cy="2215991"/>
          </a:xfrm>
          <a:prstGeom prst="rect">
            <a:avLst/>
          </a:prstGeom>
          <a:noFill/>
        </p:spPr>
        <p:txBody>
          <a:bodyPr wrap="none" rtlCol="0">
            <a:spAutoFit/>
          </a:bodyPr>
          <a:lstStyle/>
          <a:p>
            <a:pPr algn="ctr"/>
            <a:r>
              <a:rPr lang="en-US" sz="13800" noProof="0" dirty="0">
                <a:solidFill>
                  <a:schemeClr val="bg1"/>
                </a:solidFill>
                <a:latin typeface="Montserrat ExtraBold" pitchFamily="2" charset="0"/>
              </a:rPr>
              <a:t>100 million</a:t>
            </a:r>
          </a:p>
        </p:txBody>
      </p:sp>
    </p:spTree>
    <p:extLst>
      <p:ext uri="{BB962C8B-B14F-4D97-AF65-F5344CB8AC3E}">
        <p14:creationId xmlns:p14="http://schemas.microsoft.com/office/powerpoint/2010/main" val="961137544"/>
      </p:ext>
    </p:extLst>
  </p:cSld>
  <p:clrMapOvr>
    <a:masterClrMapping/>
  </p:clrMapOvr>
  <mc:AlternateContent xmlns:mc="http://schemas.openxmlformats.org/markup-compatibility/2006" xmlns:p14="http://schemas.microsoft.com/office/powerpoint/2010/main">
    <mc:Choice Requires="p14">
      <p:transition spd="slow" p14:dur="800" advClick="0" advTm="5000">
        <p14:flythrough/>
      </p:transition>
    </mc:Choice>
    <mc:Fallback xmlns="">
      <p:transition spd="slow" advClick="0" advTm="5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273F"/>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236C80-AB14-4E31-82BA-68CD40B18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0"/>
            <a:ext cx="81613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E0405C5D-1398-460B-C06C-74433C7D63B5}"/>
              </a:ext>
            </a:extLst>
          </p:cNvPr>
          <p:cNvSpPr/>
          <p:nvPr/>
        </p:nvSpPr>
        <p:spPr>
          <a:xfrm>
            <a:off x="2377439" y="1544320"/>
            <a:ext cx="7091681" cy="5994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feld 2">
            <a:extLst>
              <a:ext uri="{FF2B5EF4-FFF2-40B4-BE49-F238E27FC236}">
                <a16:creationId xmlns:a16="http://schemas.microsoft.com/office/drawing/2014/main" id="{2DCB5FEE-F038-248C-1397-1344A8A402A2}"/>
              </a:ext>
            </a:extLst>
          </p:cNvPr>
          <p:cNvSpPr txBox="1"/>
          <p:nvPr/>
        </p:nvSpPr>
        <p:spPr>
          <a:xfrm>
            <a:off x="1018328" y="-1541601"/>
            <a:ext cx="10155344" cy="769441"/>
          </a:xfrm>
          <a:prstGeom prst="rect">
            <a:avLst/>
          </a:prstGeom>
          <a:noFill/>
        </p:spPr>
        <p:txBody>
          <a:bodyPr wrap="square" rtlCol="0">
            <a:spAutoFit/>
          </a:bodyPr>
          <a:lstStyle/>
          <a:p>
            <a:pPr algn="ctr"/>
            <a:r>
              <a:rPr lang="en-US" sz="4400" noProof="0" dirty="0">
                <a:solidFill>
                  <a:schemeClr val="bg1"/>
                </a:solidFill>
                <a:latin typeface="Montserrat ExtraBold" pitchFamily="2" charset="0"/>
              </a:rPr>
              <a:t>100 million</a:t>
            </a:r>
          </a:p>
        </p:txBody>
      </p:sp>
    </p:spTree>
    <p:extLst>
      <p:ext uri="{BB962C8B-B14F-4D97-AF65-F5344CB8AC3E}">
        <p14:creationId xmlns:p14="http://schemas.microsoft.com/office/powerpoint/2010/main" val="1549312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Object"/>
      </p:transition>
    </mc:Choice>
    <mc:Fallback>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venLabs_2025-10-19T08_47_34_Clyde_pre_sp100_s40_sb75_se0_b_m2">
            <a:hlinkClick r:id="" action="ppaction://media"/>
            <a:extLst>
              <a:ext uri="{FF2B5EF4-FFF2-40B4-BE49-F238E27FC236}">
                <a16:creationId xmlns:a16="http://schemas.microsoft.com/office/drawing/2014/main" id="{12A6622F-985C-1070-C669-3CF4D33EA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7216775"/>
            <a:ext cx="406400" cy="406400"/>
          </a:xfrm>
          <a:prstGeom prst="rect">
            <a:avLst/>
          </a:prstGeom>
        </p:spPr>
      </p:pic>
      <p:pic>
        <p:nvPicPr>
          <p:cNvPr id="4" name="Grafik 3">
            <a:extLst>
              <a:ext uri="{FF2B5EF4-FFF2-40B4-BE49-F238E27FC236}">
                <a16:creationId xmlns:a16="http://schemas.microsoft.com/office/drawing/2014/main" id="{3BFC2516-E31A-8739-91B8-A4A5323A3F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20118" y="519113"/>
            <a:ext cx="10009554" cy="3385585"/>
          </a:xfrm>
          <a:prstGeom prst="rect">
            <a:avLst/>
          </a:prstGeom>
        </p:spPr>
      </p:pic>
      <p:pic>
        <p:nvPicPr>
          <p:cNvPr id="5" name="Grafik 4">
            <a:extLst>
              <a:ext uri="{FF2B5EF4-FFF2-40B4-BE49-F238E27FC236}">
                <a16:creationId xmlns:a16="http://schemas.microsoft.com/office/drawing/2014/main" id="{05CE2B71-E790-2228-97F0-7E05FB6C47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46021" y="-4102912"/>
            <a:ext cx="12793630" cy="2577621"/>
          </a:xfrm>
          <a:prstGeom prst="rect">
            <a:avLst/>
          </a:prstGeom>
        </p:spPr>
      </p:pic>
      <p:pic>
        <p:nvPicPr>
          <p:cNvPr id="6" name="Grafik 5">
            <a:extLst>
              <a:ext uri="{FF2B5EF4-FFF2-40B4-BE49-F238E27FC236}">
                <a16:creationId xmlns:a16="http://schemas.microsoft.com/office/drawing/2014/main" id="{06DEE7CC-1430-09ED-2766-9D23255F07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3987" y="8613920"/>
            <a:ext cx="15284924" cy="3255960"/>
          </a:xfrm>
          <a:prstGeom prst="rect">
            <a:avLst/>
          </a:prstGeom>
        </p:spPr>
      </p:pic>
    </p:spTree>
    <p:extLst>
      <p:ext uri="{BB962C8B-B14F-4D97-AF65-F5344CB8AC3E}">
        <p14:creationId xmlns:p14="http://schemas.microsoft.com/office/powerpoint/2010/main" val="2133474647"/>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4482-62B9-3A26-3F6C-3102A3C13E37}"/>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C3F8B9AE-2F04-8BCF-5F7D-EBD517F5C3E3}"/>
              </a:ext>
            </a:extLst>
          </p:cNvPr>
          <p:cNvSpPr/>
          <p:nvPr/>
        </p:nvSpPr>
        <p:spPr>
          <a:xfrm>
            <a:off x="0" y="6011335"/>
            <a:ext cx="12192000" cy="846666"/>
          </a:xfrm>
          <a:prstGeom prst="rect">
            <a:avLst/>
          </a:prstGeom>
          <a:solidFill>
            <a:srgbClr val="090A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fik 14" descr="Ein Bild, das Feuer, Wolkenkratzer, Verschmutzung, Rauch enthält.&#10;&#10;KI-generierte Inhalte können fehlerhaft sein.">
            <a:extLst>
              <a:ext uri="{FF2B5EF4-FFF2-40B4-BE49-F238E27FC236}">
                <a16:creationId xmlns:a16="http://schemas.microsoft.com/office/drawing/2014/main" id="{D6129053-820E-9F59-0FFA-1E3238867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6666"/>
            <a:ext cx="12192000" cy="8128000"/>
          </a:xfrm>
          <a:prstGeom prst="rect">
            <a:avLst/>
          </a:prstGeom>
        </p:spPr>
      </p:pic>
      <p:sp>
        <p:nvSpPr>
          <p:cNvPr id="8" name="Textfeld 7">
            <a:extLst>
              <a:ext uri="{FF2B5EF4-FFF2-40B4-BE49-F238E27FC236}">
                <a16:creationId xmlns:a16="http://schemas.microsoft.com/office/drawing/2014/main" id="{9280C52D-767D-CEE9-D85D-4E07EB0252F0}"/>
              </a:ext>
            </a:extLst>
          </p:cNvPr>
          <p:cNvSpPr txBox="1"/>
          <p:nvPr/>
        </p:nvSpPr>
        <p:spPr>
          <a:xfrm>
            <a:off x="2626783" y="1060349"/>
            <a:ext cx="6938433" cy="1862048"/>
          </a:xfrm>
          <a:prstGeom prst="rect">
            <a:avLst/>
          </a:prstGeom>
          <a:noFill/>
        </p:spPr>
        <p:txBody>
          <a:bodyPr wrap="square" rtlCol="0">
            <a:spAutoFit/>
          </a:bodyPr>
          <a:lstStyle/>
          <a:p>
            <a:pPr algn="ctr"/>
            <a:r>
              <a:rPr lang="en-US" sz="11500" b="1" noProof="0" dirty="0">
                <a:solidFill>
                  <a:schemeClr val="bg1"/>
                </a:solidFill>
                <a:effectLst>
                  <a:outerShdw blurRad="50800" dist="38100" dir="5400000" algn="t" rotWithShape="0">
                    <a:prstClr val="black">
                      <a:alpha val="40000"/>
                    </a:prstClr>
                  </a:outerShdw>
                </a:effectLst>
                <a:latin typeface="Montserrat Black" pitchFamily="2" charset="0"/>
                <a:cs typeface="Aharoni" panose="02010803020104030203" pitchFamily="2" charset="-79"/>
              </a:rPr>
              <a:t>AI RACE</a:t>
            </a:r>
          </a:p>
        </p:txBody>
      </p:sp>
      <p:pic>
        <p:nvPicPr>
          <p:cNvPr id="7" name="Grafik 6" descr="Ein Bild, das Nacht, draußen, Wärme, Licht enthält.&#10;&#10;KI-generierte Inhalte können fehlerhaft sein.">
            <a:extLst>
              <a:ext uri="{FF2B5EF4-FFF2-40B4-BE49-F238E27FC236}">
                <a16:creationId xmlns:a16="http://schemas.microsoft.com/office/drawing/2014/main" id="{F53C84DA-4634-E494-4BD5-8BA6010691D0}"/>
              </a:ext>
            </a:extLst>
          </p:cNvPr>
          <p:cNvPicPr>
            <a:picLocks noChangeAspect="1"/>
          </p:cNvPicPr>
          <p:nvPr/>
        </p:nvPicPr>
        <p:blipFill>
          <a:blip r:embed="rId3"/>
          <a:stretch>
            <a:fillRect/>
          </a:stretch>
        </p:blipFill>
        <p:spPr>
          <a:xfrm>
            <a:off x="0" y="97896"/>
            <a:ext cx="12676472" cy="8450981"/>
          </a:xfrm>
          <a:prstGeom prst="rect">
            <a:avLst/>
          </a:prstGeom>
        </p:spPr>
      </p:pic>
      <p:pic>
        <p:nvPicPr>
          <p:cNvPr id="21" name="Grafik 20" descr="Ein Bild, das Mann, Dunkelheit, Schwarz, stehend enthält.&#10;&#10;KI-generierte Inhalte können fehlerhaft sein.">
            <a:extLst>
              <a:ext uri="{FF2B5EF4-FFF2-40B4-BE49-F238E27FC236}">
                <a16:creationId xmlns:a16="http://schemas.microsoft.com/office/drawing/2014/main" id="{C36A830B-7994-0D05-2178-32ED53906BFE}"/>
              </a:ext>
            </a:extLst>
          </p:cNvPr>
          <p:cNvPicPr>
            <a:picLocks noChangeAspect="1"/>
          </p:cNvPicPr>
          <p:nvPr/>
        </p:nvPicPr>
        <p:blipFill>
          <a:blip r:embed="rId4"/>
          <a:stretch>
            <a:fillRect/>
          </a:stretch>
        </p:blipFill>
        <p:spPr>
          <a:xfrm>
            <a:off x="6604000" y="3306762"/>
            <a:ext cx="3238500" cy="4857750"/>
          </a:xfrm>
          <a:prstGeom prst="rect">
            <a:avLst/>
          </a:prstGeom>
        </p:spPr>
      </p:pic>
      <p:sp>
        <p:nvSpPr>
          <p:cNvPr id="13" name="Freihandform: Form 12">
            <a:extLst>
              <a:ext uri="{FF2B5EF4-FFF2-40B4-BE49-F238E27FC236}">
                <a16:creationId xmlns:a16="http://schemas.microsoft.com/office/drawing/2014/main" id="{A4F55BEE-D535-2C66-9A5C-D93E12340126}"/>
              </a:ext>
            </a:extLst>
          </p:cNvPr>
          <p:cNvSpPr/>
          <p:nvPr/>
        </p:nvSpPr>
        <p:spPr>
          <a:xfrm>
            <a:off x="-5519681" y="-3273785"/>
            <a:ext cx="23545799" cy="15955755"/>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020825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EE8430F-3C9F-8581-B309-C13AD2BCF9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5136" y="2436809"/>
            <a:ext cx="4022315" cy="1360489"/>
          </a:xfrm>
          <a:prstGeom prst="rect">
            <a:avLst/>
          </a:prstGeom>
        </p:spPr>
      </p:pic>
      <p:pic>
        <p:nvPicPr>
          <p:cNvPr id="6" name="Grafik 5">
            <a:extLst>
              <a:ext uri="{FF2B5EF4-FFF2-40B4-BE49-F238E27FC236}">
                <a16:creationId xmlns:a16="http://schemas.microsoft.com/office/drawing/2014/main" id="{461D0006-9CE7-4883-6D91-EA447C8092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549" y="1560512"/>
            <a:ext cx="4349377" cy="876299"/>
          </a:xfrm>
          <a:prstGeom prst="rect">
            <a:avLst/>
          </a:prstGeom>
        </p:spPr>
      </p:pic>
      <p:pic>
        <p:nvPicPr>
          <p:cNvPr id="8" name="Grafik 7">
            <a:extLst>
              <a:ext uri="{FF2B5EF4-FFF2-40B4-BE49-F238E27FC236}">
                <a16:creationId xmlns:a16="http://schemas.microsoft.com/office/drawing/2014/main" id="{EFF6A2B0-356D-367E-C429-5E84612FE0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8174" y="4210050"/>
            <a:ext cx="5484989" cy="1168400"/>
          </a:xfrm>
          <a:prstGeom prst="rect">
            <a:avLst/>
          </a:prstGeom>
        </p:spPr>
      </p:pic>
    </p:spTree>
    <p:extLst>
      <p:ext uri="{BB962C8B-B14F-4D97-AF65-F5344CB8AC3E}">
        <p14:creationId xmlns:p14="http://schemas.microsoft.com/office/powerpoint/2010/main" val="2813714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500">
        <p159:morph option="byObject"/>
      </p:transition>
    </mc:Choice>
    <mc:Fallback>
      <p:transition spd="slow" advClick="0" advTm="15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1468A61-4B2B-CDDB-88ED-49710A407D1E}"/>
              </a:ext>
            </a:extLst>
          </p:cNvPr>
          <p:cNvPicPr>
            <a:picLocks noChangeAspect="1"/>
          </p:cNvPicPr>
          <p:nvPr/>
        </p:nvPicPr>
        <p:blipFill>
          <a:blip r:embed="rId2"/>
          <a:stretch>
            <a:fillRect/>
          </a:stretch>
        </p:blipFill>
        <p:spPr>
          <a:xfrm rot="1435219">
            <a:off x="4689475" y="1849395"/>
            <a:ext cx="4133850" cy="4133850"/>
          </a:xfrm>
          <a:prstGeom prst="rect">
            <a:avLst/>
          </a:prstGeom>
        </p:spPr>
      </p:pic>
      <p:pic>
        <p:nvPicPr>
          <p:cNvPr id="3" name="Grafik 2">
            <a:extLst>
              <a:ext uri="{FF2B5EF4-FFF2-40B4-BE49-F238E27FC236}">
                <a16:creationId xmlns:a16="http://schemas.microsoft.com/office/drawing/2014/main" id="{005CE44D-4AC5-58F8-AB64-CD7A127FF141}"/>
              </a:ext>
            </a:extLst>
          </p:cNvPr>
          <p:cNvPicPr>
            <a:picLocks noChangeAspect="1"/>
          </p:cNvPicPr>
          <p:nvPr/>
        </p:nvPicPr>
        <p:blipFill>
          <a:blip r:embed="rId2"/>
          <a:stretch>
            <a:fillRect/>
          </a:stretch>
        </p:blipFill>
        <p:spPr>
          <a:xfrm rot="1435219">
            <a:off x="1393464" y="1239795"/>
            <a:ext cx="4133850" cy="4133850"/>
          </a:xfrm>
          <a:prstGeom prst="rect">
            <a:avLst/>
          </a:prstGeom>
        </p:spPr>
      </p:pic>
      <p:pic>
        <p:nvPicPr>
          <p:cNvPr id="4" name="Grafik 3">
            <a:extLst>
              <a:ext uri="{FF2B5EF4-FFF2-40B4-BE49-F238E27FC236}">
                <a16:creationId xmlns:a16="http://schemas.microsoft.com/office/drawing/2014/main" id="{1A538DCD-B3BF-2B46-66CD-DBE917BED42E}"/>
              </a:ext>
            </a:extLst>
          </p:cNvPr>
          <p:cNvPicPr>
            <a:picLocks noChangeAspect="1"/>
          </p:cNvPicPr>
          <p:nvPr/>
        </p:nvPicPr>
        <p:blipFill>
          <a:blip r:embed="rId2"/>
          <a:stretch>
            <a:fillRect/>
          </a:stretch>
        </p:blipFill>
        <p:spPr>
          <a:xfrm rot="1435219">
            <a:off x="-1044855" y="3510059"/>
            <a:ext cx="4133850" cy="4133850"/>
          </a:xfrm>
          <a:prstGeom prst="rect">
            <a:avLst/>
          </a:prstGeom>
        </p:spPr>
      </p:pic>
      <p:pic>
        <p:nvPicPr>
          <p:cNvPr id="5" name="Grafik 4">
            <a:extLst>
              <a:ext uri="{FF2B5EF4-FFF2-40B4-BE49-F238E27FC236}">
                <a16:creationId xmlns:a16="http://schemas.microsoft.com/office/drawing/2014/main" id="{A8DEC275-1D7F-CF43-3056-AA8C678FFFAC}"/>
              </a:ext>
            </a:extLst>
          </p:cNvPr>
          <p:cNvPicPr>
            <a:picLocks noChangeAspect="1"/>
          </p:cNvPicPr>
          <p:nvPr/>
        </p:nvPicPr>
        <p:blipFill>
          <a:blip r:embed="rId2"/>
          <a:stretch>
            <a:fillRect/>
          </a:stretch>
        </p:blipFill>
        <p:spPr>
          <a:xfrm rot="1435219">
            <a:off x="8057292" y="-1784603"/>
            <a:ext cx="4133850" cy="4133850"/>
          </a:xfrm>
          <a:prstGeom prst="rect">
            <a:avLst/>
          </a:prstGeom>
        </p:spPr>
      </p:pic>
      <p:pic>
        <p:nvPicPr>
          <p:cNvPr id="6" name="Grafik 5">
            <a:extLst>
              <a:ext uri="{FF2B5EF4-FFF2-40B4-BE49-F238E27FC236}">
                <a16:creationId xmlns:a16="http://schemas.microsoft.com/office/drawing/2014/main" id="{4BF25992-5C2E-6B1A-3E57-CEFE434B555D}"/>
              </a:ext>
            </a:extLst>
          </p:cNvPr>
          <p:cNvPicPr>
            <a:picLocks noChangeAspect="1"/>
          </p:cNvPicPr>
          <p:nvPr/>
        </p:nvPicPr>
        <p:blipFill>
          <a:blip r:embed="rId2"/>
          <a:stretch>
            <a:fillRect/>
          </a:stretch>
        </p:blipFill>
        <p:spPr>
          <a:xfrm rot="1435219">
            <a:off x="2139810" y="3967260"/>
            <a:ext cx="4133850" cy="4133850"/>
          </a:xfrm>
          <a:prstGeom prst="rect">
            <a:avLst/>
          </a:prstGeom>
        </p:spPr>
      </p:pic>
      <p:pic>
        <p:nvPicPr>
          <p:cNvPr id="7" name="Grafik 6">
            <a:extLst>
              <a:ext uri="{FF2B5EF4-FFF2-40B4-BE49-F238E27FC236}">
                <a16:creationId xmlns:a16="http://schemas.microsoft.com/office/drawing/2014/main" id="{8397081C-6716-C593-569E-3E3195031C78}"/>
              </a:ext>
            </a:extLst>
          </p:cNvPr>
          <p:cNvPicPr>
            <a:picLocks noChangeAspect="1"/>
          </p:cNvPicPr>
          <p:nvPr/>
        </p:nvPicPr>
        <p:blipFill>
          <a:blip r:embed="rId2"/>
          <a:stretch>
            <a:fillRect/>
          </a:stretch>
        </p:blipFill>
        <p:spPr>
          <a:xfrm rot="1435219">
            <a:off x="6228969" y="4042186"/>
            <a:ext cx="4133850" cy="4133850"/>
          </a:xfrm>
          <a:prstGeom prst="rect">
            <a:avLst/>
          </a:prstGeom>
        </p:spPr>
      </p:pic>
      <p:pic>
        <p:nvPicPr>
          <p:cNvPr id="8" name="Grafik 7">
            <a:extLst>
              <a:ext uri="{FF2B5EF4-FFF2-40B4-BE49-F238E27FC236}">
                <a16:creationId xmlns:a16="http://schemas.microsoft.com/office/drawing/2014/main" id="{0902BBBF-88D5-5FAF-C86E-5AC5DC47F7B2}"/>
              </a:ext>
            </a:extLst>
          </p:cNvPr>
          <p:cNvPicPr>
            <a:picLocks noChangeAspect="1"/>
          </p:cNvPicPr>
          <p:nvPr/>
        </p:nvPicPr>
        <p:blipFill>
          <a:blip r:embed="rId2"/>
          <a:stretch>
            <a:fillRect/>
          </a:stretch>
        </p:blipFill>
        <p:spPr>
          <a:xfrm rot="1435219">
            <a:off x="10222605" y="2002994"/>
            <a:ext cx="4133850" cy="4133850"/>
          </a:xfrm>
          <a:prstGeom prst="rect">
            <a:avLst/>
          </a:prstGeom>
        </p:spPr>
      </p:pic>
      <p:pic>
        <p:nvPicPr>
          <p:cNvPr id="9" name="Grafik 8">
            <a:extLst>
              <a:ext uri="{FF2B5EF4-FFF2-40B4-BE49-F238E27FC236}">
                <a16:creationId xmlns:a16="http://schemas.microsoft.com/office/drawing/2014/main" id="{3FB7CBE5-C7E7-F892-1C94-6FC3A9F0D78A}"/>
              </a:ext>
            </a:extLst>
          </p:cNvPr>
          <p:cNvPicPr>
            <a:picLocks noChangeAspect="1"/>
          </p:cNvPicPr>
          <p:nvPr/>
        </p:nvPicPr>
        <p:blipFill>
          <a:blip r:embed="rId2"/>
          <a:stretch>
            <a:fillRect/>
          </a:stretch>
        </p:blipFill>
        <p:spPr>
          <a:xfrm rot="1435219">
            <a:off x="9625024" y="4730459"/>
            <a:ext cx="4133850" cy="4133850"/>
          </a:xfrm>
          <a:prstGeom prst="rect">
            <a:avLst/>
          </a:prstGeom>
        </p:spPr>
      </p:pic>
      <p:pic>
        <p:nvPicPr>
          <p:cNvPr id="10" name="Grafik 9">
            <a:extLst>
              <a:ext uri="{FF2B5EF4-FFF2-40B4-BE49-F238E27FC236}">
                <a16:creationId xmlns:a16="http://schemas.microsoft.com/office/drawing/2014/main" id="{624FACB1-BF5B-B742-4C8C-B51131D70BD0}"/>
              </a:ext>
            </a:extLst>
          </p:cNvPr>
          <p:cNvPicPr>
            <a:picLocks noChangeAspect="1"/>
          </p:cNvPicPr>
          <p:nvPr/>
        </p:nvPicPr>
        <p:blipFill>
          <a:blip r:embed="rId2"/>
          <a:stretch>
            <a:fillRect/>
          </a:stretch>
        </p:blipFill>
        <p:spPr>
          <a:xfrm rot="1435219">
            <a:off x="4269695" y="-428738"/>
            <a:ext cx="4133850" cy="4133850"/>
          </a:xfrm>
          <a:prstGeom prst="rect">
            <a:avLst/>
          </a:prstGeom>
        </p:spPr>
      </p:pic>
      <p:pic>
        <p:nvPicPr>
          <p:cNvPr id="11" name="Grafik 10">
            <a:extLst>
              <a:ext uri="{FF2B5EF4-FFF2-40B4-BE49-F238E27FC236}">
                <a16:creationId xmlns:a16="http://schemas.microsoft.com/office/drawing/2014/main" id="{1D6600EF-29F1-F83D-77CB-2176F1671F04}"/>
              </a:ext>
            </a:extLst>
          </p:cNvPr>
          <p:cNvPicPr>
            <a:picLocks noChangeAspect="1"/>
          </p:cNvPicPr>
          <p:nvPr/>
        </p:nvPicPr>
        <p:blipFill>
          <a:blip r:embed="rId2"/>
          <a:stretch>
            <a:fillRect/>
          </a:stretch>
        </p:blipFill>
        <p:spPr>
          <a:xfrm rot="1435219">
            <a:off x="7914918" y="553996"/>
            <a:ext cx="4133850" cy="4133850"/>
          </a:xfrm>
          <a:prstGeom prst="rect">
            <a:avLst/>
          </a:prstGeom>
        </p:spPr>
      </p:pic>
      <p:pic>
        <p:nvPicPr>
          <p:cNvPr id="12" name="Grafik 11">
            <a:extLst>
              <a:ext uri="{FF2B5EF4-FFF2-40B4-BE49-F238E27FC236}">
                <a16:creationId xmlns:a16="http://schemas.microsoft.com/office/drawing/2014/main" id="{7D5E2F55-1C5D-3CD5-3BBC-89B85AF536D9}"/>
              </a:ext>
            </a:extLst>
          </p:cNvPr>
          <p:cNvPicPr>
            <a:picLocks noChangeAspect="1"/>
          </p:cNvPicPr>
          <p:nvPr/>
        </p:nvPicPr>
        <p:blipFill>
          <a:blip r:embed="rId2"/>
          <a:stretch>
            <a:fillRect/>
          </a:stretch>
        </p:blipFill>
        <p:spPr>
          <a:xfrm rot="1435219">
            <a:off x="1962009" y="-1640068"/>
            <a:ext cx="4133850" cy="4133850"/>
          </a:xfrm>
          <a:prstGeom prst="rect">
            <a:avLst/>
          </a:prstGeom>
        </p:spPr>
      </p:pic>
      <p:pic>
        <p:nvPicPr>
          <p:cNvPr id="13" name="Grafik 12">
            <a:extLst>
              <a:ext uri="{FF2B5EF4-FFF2-40B4-BE49-F238E27FC236}">
                <a16:creationId xmlns:a16="http://schemas.microsoft.com/office/drawing/2014/main" id="{7FE57A9E-6856-9060-D4B3-9691B1B36368}"/>
              </a:ext>
            </a:extLst>
          </p:cNvPr>
          <p:cNvPicPr>
            <a:picLocks noChangeAspect="1"/>
          </p:cNvPicPr>
          <p:nvPr/>
        </p:nvPicPr>
        <p:blipFill>
          <a:blip r:embed="rId2"/>
          <a:stretch>
            <a:fillRect/>
          </a:stretch>
        </p:blipFill>
        <p:spPr>
          <a:xfrm rot="1435219">
            <a:off x="-1664280" y="-104287"/>
            <a:ext cx="4133850" cy="4133850"/>
          </a:xfrm>
          <a:prstGeom prst="rect">
            <a:avLst/>
          </a:prstGeom>
        </p:spPr>
      </p:pic>
      <p:pic>
        <p:nvPicPr>
          <p:cNvPr id="14" name="Grafik 13">
            <a:extLst>
              <a:ext uri="{FF2B5EF4-FFF2-40B4-BE49-F238E27FC236}">
                <a16:creationId xmlns:a16="http://schemas.microsoft.com/office/drawing/2014/main" id="{6B40F135-65B1-94D7-9483-D58D300045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5136" y="-4449153"/>
            <a:ext cx="4022315" cy="1360489"/>
          </a:xfrm>
          <a:prstGeom prst="rect">
            <a:avLst/>
          </a:prstGeom>
        </p:spPr>
      </p:pic>
      <p:pic>
        <p:nvPicPr>
          <p:cNvPr id="15" name="Grafik 14">
            <a:extLst>
              <a:ext uri="{FF2B5EF4-FFF2-40B4-BE49-F238E27FC236}">
                <a16:creationId xmlns:a16="http://schemas.microsoft.com/office/drawing/2014/main" id="{5874A351-7746-28E2-3EF1-F70BE5ACBC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4549" y="-5325450"/>
            <a:ext cx="4349377" cy="876299"/>
          </a:xfrm>
          <a:prstGeom prst="rect">
            <a:avLst/>
          </a:prstGeom>
        </p:spPr>
      </p:pic>
      <p:pic>
        <p:nvPicPr>
          <p:cNvPr id="16" name="Grafik 15">
            <a:extLst>
              <a:ext uri="{FF2B5EF4-FFF2-40B4-BE49-F238E27FC236}">
                <a16:creationId xmlns:a16="http://schemas.microsoft.com/office/drawing/2014/main" id="{776FB058-6727-4FA8-1ABB-1D71DFC5E7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78174" y="-2675912"/>
            <a:ext cx="5484989" cy="1168400"/>
          </a:xfrm>
          <a:prstGeom prst="rect">
            <a:avLst/>
          </a:prstGeom>
        </p:spPr>
      </p:pic>
    </p:spTree>
    <p:extLst>
      <p:ext uri="{BB962C8B-B14F-4D97-AF65-F5344CB8AC3E}">
        <p14:creationId xmlns:p14="http://schemas.microsoft.com/office/powerpoint/2010/main" val="3761148751"/>
      </p:ext>
    </p:extLst>
  </p:cSld>
  <p:clrMapOvr>
    <a:masterClrMapping/>
  </p:clrMapOvr>
  <mc:AlternateContent xmlns:mc="http://schemas.openxmlformats.org/markup-compatibility/2006">
    <mc:Choice xmlns:p14="http://schemas.microsoft.com/office/powerpoint/2010/main" Requires="p14">
      <p:transition p14:dur="0" advClick="0" advTm="1000"/>
    </mc:Choice>
    <mc:Fallback>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50"/>
                            </p:stCondLst>
                            <p:childTnLst>
                              <p:par>
                                <p:cTn id="11" presetID="1" presetClass="entr" presetSubtype="0" fill="hold" nodeType="afterEffect">
                                  <p:stCondLst>
                                    <p:cond delay="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nodeType="afterEffect">
                                  <p:stCondLst>
                                    <p:cond delay="5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150"/>
                            </p:stCondLst>
                            <p:childTnLst>
                              <p:par>
                                <p:cTn id="17" presetID="1" presetClass="entr" presetSubtype="0" fill="hold" nodeType="afterEffect">
                                  <p:stCondLst>
                                    <p:cond delay="5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200"/>
                            </p:stCondLst>
                            <p:childTnLst>
                              <p:par>
                                <p:cTn id="20" presetID="1" presetClass="entr" presetSubtype="0" fill="hold" nodeType="afterEffect">
                                  <p:stCondLst>
                                    <p:cond delay="5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5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300"/>
                            </p:stCondLst>
                            <p:childTnLst>
                              <p:par>
                                <p:cTn id="26" presetID="1" presetClass="entr" presetSubtype="0" fill="hold" nodeType="afterEffect">
                                  <p:stCondLst>
                                    <p:cond delay="5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350"/>
                            </p:stCondLst>
                            <p:childTnLst>
                              <p:par>
                                <p:cTn id="29" presetID="1" presetClass="entr" presetSubtype="0" fill="hold" nodeType="afterEffect">
                                  <p:stCondLst>
                                    <p:cond delay="50"/>
                                  </p:stCondLst>
                                  <p:childTnLst>
                                    <p:set>
                                      <p:cBhvr>
                                        <p:cTn id="30" dur="1" fill="hold">
                                          <p:stCondLst>
                                            <p:cond delay="0"/>
                                          </p:stCondLst>
                                        </p:cTn>
                                        <p:tgtEl>
                                          <p:spTgt spid="8"/>
                                        </p:tgtEl>
                                        <p:attrNameLst>
                                          <p:attrName>style.visibility</p:attrName>
                                        </p:attrNameLst>
                                      </p:cBhvr>
                                      <p:to>
                                        <p:strVal val="visible"/>
                                      </p:to>
                                    </p:set>
                                  </p:childTnLst>
                                </p:cTn>
                              </p:par>
                            </p:childTnLst>
                          </p:cTn>
                        </p:par>
                        <p:par>
                          <p:cTn id="31" fill="hold">
                            <p:stCondLst>
                              <p:cond delay="400"/>
                            </p:stCondLst>
                            <p:childTnLst>
                              <p:par>
                                <p:cTn id="32" presetID="1" presetClass="entr" presetSubtype="0" fill="hold" nodeType="afterEffect">
                                  <p:stCondLst>
                                    <p:cond delay="5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450"/>
                            </p:stCondLst>
                            <p:childTnLst>
                              <p:par>
                                <p:cTn id="35" presetID="1" presetClass="entr" presetSubtype="0" fill="hold" nodeType="afterEffect">
                                  <p:stCondLst>
                                    <p:cond delay="50"/>
                                  </p:stCondLst>
                                  <p:childTnLst>
                                    <p:set>
                                      <p:cBhvr>
                                        <p:cTn id="36" dur="1" fill="hold">
                                          <p:stCondLst>
                                            <p:cond delay="0"/>
                                          </p:stCondLst>
                                        </p:cTn>
                                        <p:tgtEl>
                                          <p:spTgt spid="3"/>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 Bild, das Im Haus, Stahl, Bautechnik enthält.&#10;&#10;KI-generierte Inhalte können fehlerhaft sein.">
            <a:extLst>
              <a:ext uri="{FF2B5EF4-FFF2-40B4-BE49-F238E27FC236}">
                <a16:creationId xmlns:a16="http://schemas.microsoft.com/office/drawing/2014/main" id="{BC06A9CA-4CEF-A32B-C931-36C5F19EED72}"/>
              </a:ext>
            </a:extLst>
          </p:cNvPr>
          <p:cNvPicPr>
            <a:picLocks noChangeAspect="1"/>
          </p:cNvPicPr>
          <p:nvPr/>
        </p:nvPicPr>
        <p:blipFill>
          <a:blip r:embed="rId2">
            <a:extLst>
              <a:ext uri="{28A0092B-C50C-407E-A947-70E740481C1C}">
                <a14:useLocalDpi xmlns:a14="http://schemas.microsoft.com/office/drawing/2010/main" val="0"/>
              </a:ext>
            </a:extLst>
          </a:blip>
          <a:srcRect t="13637" b="2109"/>
          <a:stretch>
            <a:fillRect/>
          </a:stretch>
        </p:blipFill>
        <p:spPr>
          <a:xfrm>
            <a:off x="20" y="1282"/>
            <a:ext cx="12191980" cy="6856718"/>
          </a:xfrm>
          <a:prstGeom prst="rect">
            <a:avLst/>
          </a:prstGeom>
        </p:spPr>
      </p:pic>
    </p:spTree>
    <p:extLst>
      <p:ext uri="{BB962C8B-B14F-4D97-AF65-F5344CB8AC3E}">
        <p14:creationId xmlns:p14="http://schemas.microsoft.com/office/powerpoint/2010/main" val="530138260"/>
      </p:ext>
    </p:extLst>
  </p:cSld>
  <p:clrMapOvr>
    <a:masterClrMapping/>
  </p:clrMapOvr>
  <mc:AlternateContent xmlns:mc="http://schemas.openxmlformats.org/markup-compatibility/2006">
    <mc:Choice xmlns:p14="http://schemas.microsoft.com/office/powerpoint/2010/main" Requires="p14">
      <p:transition spd="slow" p14:dur="900" advClick="0" advTm="1500">
        <p14:warp dir="in"/>
      </p:transition>
    </mc:Choice>
    <mc:Fallback>
      <p:transition spd="slow" advClick="0" advTm="15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 Bild, das Elektronik, Elektrische Leitungen, Im Haus, Computer enthält.&#10;&#10;KI-generierte Inhalte können fehlerhaft sein.">
            <a:extLst>
              <a:ext uri="{FF2B5EF4-FFF2-40B4-BE49-F238E27FC236}">
                <a16:creationId xmlns:a16="http://schemas.microsoft.com/office/drawing/2014/main" id="{32112E74-FBE6-A4E7-12FB-6E1FBBC826AB}"/>
              </a:ext>
            </a:extLst>
          </p:cNvPr>
          <p:cNvPicPr>
            <a:picLocks noChangeAspect="1"/>
          </p:cNvPicPr>
          <p:nvPr/>
        </p:nvPicPr>
        <p:blipFill>
          <a:blip r:embed="rId2">
            <a:extLst>
              <a:ext uri="{28A0092B-C50C-407E-A947-70E740481C1C}">
                <a14:useLocalDpi xmlns:a14="http://schemas.microsoft.com/office/drawing/2010/main" val="0"/>
              </a:ext>
            </a:extLst>
          </a:blip>
          <a:srcRect t="6802" b="8944"/>
          <a:stretch>
            <a:fillRect/>
          </a:stretch>
        </p:blipFill>
        <p:spPr>
          <a:xfrm>
            <a:off x="20" y="1282"/>
            <a:ext cx="12191980" cy="6856718"/>
          </a:xfrm>
          <a:prstGeom prst="rect">
            <a:avLst/>
          </a:prstGeom>
        </p:spPr>
      </p:pic>
    </p:spTree>
    <p:extLst>
      <p:ext uri="{BB962C8B-B14F-4D97-AF65-F5344CB8AC3E}">
        <p14:creationId xmlns:p14="http://schemas.microsoft.com/office/powerpoint/2010/main" val="1338046632"/>
      </p:ext>
    </p:extLst>
  </p:cSld>
  <p:clrMapOvr>
    <a:masterClrMapping/>
  </p:clrMapOvr>
  <mc:AlternateContent xmlns:mc="http://schemas.openxmlformats.org/markup-compatibility/2006">
    <mc:Choice xmlns:p14="http://schemas.microsoft.com/office/powerpoint/2010/main" Requires="p14">
      <p:transition spd="slow" p14:dur="900" advClick="0" advTm="1500">
        <p14:warp dir="in"/>
      </p:transition>
    </mc:Choice>
    <mc:Fallback>
      <p:transition spd="slow" advClick="0" advTm="15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 Bild, das Gebäude, Farbigkeit, Stadt, Licht enthält.&#10;&#10;KI-generierte Inhalte können fehlerhaft sein.">
            <a:extLst>
              <a:ext uri="{FF2B5EF4-FFF2-40B4-BE49-F238E27FC236}">
                <a16:creationId xmlns:a16="http://schemas.microsoft.com/office/drawing/2014/main" id="{9AE961BD-8A1C-59E7-43A7-248D4BBA61AA}"/>
              </a:ext>
            </a:extLst>
          </p:cNvPr>
          <p:cNvPicPr>
            <a:picLocks noChangeAspect="1"/>
          </p:cNvPicPr>
          <p:nvPr/>
        </p:nvPicPr>
        <p:blipFill>
          <a:blip r:embed="rId2">
            <a:extLst>
              <a:ext uri="{28A0092B-C50C-407E-A947-70E740481C1C}">
                <a14:useLocalDpi xmlns:a14="http://schemas.microsoft.com/office/drawing/2010/main" val="0"/>
              </a:ext>
            </a:extLst>
          </a:blip>
          <a:srcRect r="6204" b="-1"/>
          <a:stretch>
            <a:fillRect/>
          </a:stretch>
        </p:blipFill>
        <p:spPr>
          <a:xfrm>
            <a:off x="20" y="1282"/>
            <a:ext cx="12191980" cy="6856718"/>
          </a:xfrm>
          <a:prstGeom prst="rect">
            <a:avLst/>
          </a:prstGeom>
        </p:spPr>
      </p:pic>
      <mc:AlternateContent xmlns:mc="http://schemas.openxmlformats.org/markup-compatibility/2006">
        <mc:Choice xmlns:pslz="http://schemas.microsoft.com/office/powerpoint/2016/slidezoom" Requires="pslz">
          <p:graphicFrame>
            <p:nvGraphicFramePr>
              <p:cNvPr id="6" name="Folienzoom 5">
                <a:extLst>
                  <a:ext uri="{FF2B5EF4-FFF2-40B4-BE49-F238E27FC236}">
                    <a16:creationId xmlns:a16="http://schemas.microsoft.com/office/drawing/2014/main" id="{AE8A2C3F-19CB-B871-E07E-71C7DFD2C5F7}"/>
                  </a:ext>
                </a:extLst>
              </p:cNvPr>
              <p:cNvGraphicFramePr>
                <a:graphicFrameLocks noChangeAspect="1"/>
              </p:cNvGraphicFramePr>
              <p:nvPr>
                <p:extLst>
                  <p:ext uri="{D42A27DB-BD31-4B8C-83A1-F6EECF244321}">
                    <p14:modId xmlns:p14="http://schemas.microsoft.com/office/powerpoint/2010/main" val="3041232185"/>
                  </p:ext>
                </p:extLst>
              </p:nvPr>
            </p:nvGraphicFramePr>
            <p:xfrm>
              <a:off x="2072038" y="-483469"/>
              <a:ext cx="7341469" cy="7341469"/>
            </p:xfrm>
            <a:graphic>
              <a:graphicData uri="http://schemas.microsoft.com/office/powerpoint/2016/slidezoom">
                <pslz:sldZm>
                  <pslz:sldZmObj sldId="312" cId="1359320743">
                    <pslz:zmPr id="{BC6DFEF6-56FA-4A41-A4B5-1037301CC6BD}" returnToParent="0" imageType="cover" transitionDur="250">
                      <p166:blipFill xmlns:p166="http://schemas.microsoft.com/office/powerpoint/2016/6/main">
                        <a:blip r:embed="rId3">
                          <a:extLst>
                            <a:ext uri="{28A0092B-C50C-407E-A947-70E740481C1C}">
                              <a14:useLocalDpi xmlns:a14="http://schemas.microsoft.com/office/drawing/2010/main" val="0"/>
                            </a:ext>
                          </a:extLst>
                        </a:blip>
                        <a:stretch>
                          <a:fillRect/>
                        </a:stretch>
                      </p166:blipFill>
                      <p166:spPr xmlns:p166="http://schemas.microsoft.com/office/powerpoint/2016/6/main">
                        <a:xfrm>
                          <a:off x="0" y="0"/>
                          <a:ext cx="7341469" cy="7341469"/>
                        </a:xfrm>
                        <a:prstGeom prst="rect">
                          <a:avLst/>
                        </a:prstGeom>
                        <a:ln w="3175">
                          <a:noFill/>
                        </a:ln>
                      </p166:spPr>
                    </pslz:zmPr>
                  </pslz:sldZmObj>
                </pslz:sldZm>
              </a:graphicData>
            </a:graphic>
          </p:graphicFrame>
        </mc:Choice>
        <mc:Fallback>
          <p:pic>
            <p:nvPicPr>
              <p:cNvPr id="6" name="Folienzoom 5">
                <a:extLst>
                  <a:ext uri="{FF2B5EF4-FFF2-40B4-BE49-F238E27FC236}">
                    <a16:creationId xmlns:a16="http://schemas.microsoft.com/office/drawing/2014/main" id="{AE8A2C3F-19CB-B871-E07E-71C7DFD2C5F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2072038" y="-483469"/>
                <a:ext cx="7341469" cy="7341469"/>
              </a:xfrm>
              <a:prstGeom prst="rect">
                <a:avLst/>
              </a:prstGeom>
              <a:ln w="3175">
                <a:noFill/>
              </a:ln>
            </p:spPr>
          </p:pic>
        </mc:Fallback>
      </mc:AlternateContent>
    </p:spTree>
    <p:extLst>
      <p:ext uri="{BB962C8B-B14F-4D97-AF65-F5344CB8AC3E}">
        <p14:creationId xmlns:p14="http://schemas.microsoft.com/office/powerpoint/2010/main" val="761474425"/>
      </p:ext>
    </p:extLst>
  </p:cSld>
  <p:clrMapOvr>
    <a:masterClrMapping/>
  </p:clrMapOvr>
  <mc:AlternateContent xmlns:mc="http://schemas.openxmlformats.org/markup-compatibility/2006">
    <mc:Choice xmlns:p14="http://schemas.microsoft.com/office/powerpoint/2010/main" Requires="p14">
      <p:transition spd="slow" p14:dur="900" advClick="0" advTm="1500">
        <p14:warp dir="in"/>
      </p:transition>
    </mc:Choice>
    <mc:Fallback>
      <p:transition spd="slow" advClick="0" advTm="15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Person, Hand, Gras, Kraut enthält.&#10;&#10;KI-generierte Inhalte können fehlerhaft sein.">
            <a:extLst>
              <a:ext uri="{FF2B5EF4-FFF2-40B4-BE49-F238E27FC236}">
                <a16:creationId xmlns:a16="http://schemas.microsoft.com/office/drawing/2014/main" id="{B41B6D4E-B497-889C-BE40-8959D2383E13}"/>
              </a:ext>
            </a:extLst>
          </p:cNvPr>
          <p:cNvPicPr>
            <a:picLocks noChangeAspect="1"/>
          </p:cNvPicPr>
          <p:nvPr/>
        </p:nvPicPr>
        <p:blipFill>
          <a:blip r:embed="rId2">
            <a:extLst>
              <a:ext uri="{28A0092B-C50C-407E-A947-70E740481C1C}">
                <a14:useLocalDpi xmlns:a14="http://schemas.microsoft.com/office/drawing/2010/main" val="0"/>
              </a:ext>
            </a:extLst>
          </a:blip>
          <a:srcRect r="-2" b="24905"/>
          <a:stretch>
            <a:fillRect/>
          </a:stretch>
        </p:blipFill>
        <p:spPr>
          <a:xfrm>
            <a:off x="20" y="10"/>
            <a:ext cx="6095980" cy="6857990"/>
          </a:xfrm>
          <a:prstGeom prst="rect">
            <a:avLst/>
          </a:prstGeom>
        </p:spPr>
      </p:pic>
      <p:pic>
        <p:nvPicPr>
          <p:cNvPr id="5" name="Grafik 4" descr="Ein Bild, das Text, Schild enthält.&#10;&#10;KI-generierte Inhalte können fehlerhaft sein.">
            <a:extLst>
              <a:ext uri="{FF2B5EF4-FFF2-40B4-BE49-F238E27FC236}">
                <a16:creationId xmlns:a16="http://schemas.microsoft.com/office/drawing/2014/main" id="{EEA3E176-953C-3E94-731B-3F4AC22265F5}"/>
              </a:ext>
            </a:extLst>
          </p:cNvPr>
          <p:cNvPicPr>
            <a:picLocks noChangeAspect="1"/>
          </p:cNvPicPr>
          <p:nvPr/>
        </p:nvPicPr>
        <p:blipFill>
          <a:blip r:embed="rId3">
            <a:extLst>
              <a:ext uri="{28A0092B-C50C-407E-A947-70E740481C1C}">
                <a14:useLocalDpi xmlns:a14="http://schemas.microsoft.com/office/drawing/2010/main" val="0"/>
              </a:ext>
            </a:extLst>
          </a:blip>
          <a:srcRect l="26388" r="23612"/>
          <a:stretch>
            <a:fillRect/>
          </a:stretch>
        </p:blipFill>
        <p:spPr>
          <a:xfrm>
            <a:off x="6096000" y="10"/>
            <a:ext cx="6096000" cy="6857990"/>
          </a:xfrm>
          <a:prstGeom prst="rect">
            <a:avLst/>
          </a:prstGeom>
        </p:spPr>
      </p:pic>
      <p:sp>
        <p:nvSpPr>
          <p:cNvPr id="2" name="Freihandform: Form 1">
            <a:extLst>
              <a:ext uri="{FF2B5EF4-FFF2-40B4-BE49-F238E27FC236}">
                <a16:creationId xmlns:a16="http://schemas.microsoft.com/office/drawing/2014/main" id="{88967F68-B846-82AE-B903-A7C6C9EB2AAA}"/>
              </a:ext>
            </a:extLst>
          </p:cNvPr>
          <p:cNvSpPr/>
          <p:nvPr/>
        </p:nvSpPr>
        <p:spPr>
          <a:xfrm>
            <a:off x="-23247369" y="-10934416"/>
            <a:ext cx="52520312" cy="22389816"/>
          </a:xfrm>
          <a:custGeom>
            <a:avLst/>
            <a:gdLst>
              <a:gd name="connsiteX0" fmla="*/ 15474563 w 30576651"/>
              <a:gd name="connsiteY0" fmla="*/ 7055051 h 13035063"/>
              <a:gd name="connsiteX1" fmla="*/ 14152175 w 30576651"/>
              <a:gd name="connsiteY1" fmla="*/ 8377439 h 13035063"/>
              <a:gd name="connsiteX2" fmla="*/ 15474563 w 30576651"/>
              <a:gd name="connsiteY2" fmla="*/ 9699827 h 13035063"/>
              <a:gd name="connsiteX3" fmla="*/ 16796951 w 30576651"/>
              <a:gd name="connsiteY3" fmla="*/ 8377439 h 13035063"/>
              <a:gd name="connsiteX4" fmla="*/ 15474563 w 30576651"/>
              <a:gd name="connsiteY4" fmla="*/ 7055051 h 13035063"/>
              <a:gd name="connsiteX5" fmla="*/ 0 w 30576651"/>
              <a:gd name="connsiteY5" fmla="*/ 0 h 13035063"/>
              <a:gd name="connsiteX6" fmla="*/ 30576651 w 30576651"/>
              <a:gd name="connsiteY6" fmla="*/ 0 h 13035063"/>
              <a:gd name="connsiteX7" fmla="*/ 30576651 w 30576651"/>
              <a:gd name="connsiteY7" fmla="*/ 13035063 h 13035063"/>
              <a:gd name="connsiteX8" fmla="*/ 0 w 30576651"/>
              <a:gd name="connsiteY8" fmla="*/ 13035063 h 130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6651" h="13035063">
                <a:moveTo>
                  <a:pt x="15474563" y="7055051"/>
                </a:moveTo>
                <a:cubicBezTo>
                  <a:pt x="14744228" y="7055051"/>
                  <a:pt x="14152175" y="7647104"/>
                  <a:pt x="14152175" y="8377439"/>
                </a:cubicBezTo>
                <a:cubicBezTo>
                  <a:pt x="14152175" y="9107774"/>
                  <a:pt x="14744228" y="9699827"/>
                  <a:pt x="15474563" y="9699827"/>
                </a:cubicBezTo>
                <a:cubicBezTo>
                  <a:pt x="16204898" y="9699827"/>
                  <a:pt x="16796951" y="9107774"/>
                  <a:pt x="16796951" y="8377439"/>
                </a:cubicBezTo>
                <a:cubicBezTo>
                  <a:pt x="16796951" y="7647104"/>
                  <a:pt x="16204898" y="7055051"/>
                  <a:pt x="15474563" y="7055051"/>
                </a:cubicBezTo>
                <a:close/>
                <a:moveTo>
                  <a:pt x="0" y="0"/>
                </a:moveTo>
                <a:lnTo>
                  <a:pt x="30576651" y="0"/>
                </a:lnTo>
                <a:lnTo>
                  <a:pt x="30576651" y="13035063"/>
                </a:lnTo>
                <a:lnTo>
                  <a:pt x="0" y="13035063"/>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359320743"/>
      </p:ext>
    </p:extLst>
  </p:cSld>
  <p:clrMapOvr>
    <a:masterClrMapping/>
  </p:clrMapOvr>
  <mc:AlternateContent xmlns:mc="http://schemas.openxmlformats.org/markup-compatibility/2006">
    <mc:Choice xmlns:p14="http://schemas.microsoft.com/office/powerpoint/2010/main" Requires="p14">
      <p:transition p14:dur="10" advClick="0" advTm="700"/>
    </mc:Choice>
    <mc:Fallback>
      <p:transition advClick="0" advTm="7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32237-94BA-1F08-7710-3AF14BE8B36B}"/>
            </a:ext>
          </a:extLst>
        </p:cNvPr>
        <p:cNvGrpSpPr/>
        <p:nvPr/>
      </p:nvGrpSpPr>
      <p:grpSpPr>
        <a:xfrm>
          <a:off x="0" y="0"/>
          <a:ext cx="0" cy="0"/>
          <a:chOff x="0" y="0"/>
          <a:chExt cx="0" cy="0"/>
        </a:xfrm>
      </p:grpSpPr>
      <p:pic>
        <p:nvPicPr>
          <p:cNvPr id="3" name="Grafik 2" descr="Ein Bild, das Text, Schild enthält.&#10;&#10;KI-generierte Inhalte können fehlerhaft sein.">
            <a:extLst>
              <a:ext uri="{FF2B5EF4-FFF2-40B4-BE49-F238E27FC236}">
                <a16:creationId xmlns:a16="http://schemas.microsoft.com/office/drawing/2014/main" id="{FD42CFCA-5583-DE6E-4BD8-90D02945AC40}"/>
              </a:ext>
            </a:extLst>
          </p:cNvPr>
          <p:cNvPicPr>
            <a:picLocks noChangeAspect="1"/>
          </p:cNvPicPr>
          <p:nvPr/>
        </p:nvPicPr>
        <p:blipFill>
          <a:blip r:embed="rId2">
            <a:extLst>
              <a:ext uri="{28A0092B-C50C-407E-A947-70E740481C1C}">
                <a14:useLocalDpi xmlns:a14="http://schemas.microsoft.com/office/drawing/2010/main" val="0"/>
              </a:ext>
            </a:extLst>
          </a:blip>
          <a:srcRect l="26389" r="23611"/>
          <a:stretch>
            <a:fillRect/>
          </a:stretch>
        </p:blipFill>
        <p:spPr>
          <a:xfrm>
            <a:off x="6096000" y="10"/>
            <a:ext cx="6096000" cy="6857990"/>
          </a:xfrm>
          <a:prstGeom prst="rect">
            <a:avLst/>
          </a:prstGeom>
        </p:spPr>
      </p:pic>
      <p:pic>
        <p:nvPicPr>
          <p:cNvPr id="5" name="Grafik 4" descr="Ein Bild, das Person, Hand, Gras, Kraut enthält.&#10;&#10;KI-generierte Inhalte können fehlerhaft sein.">
            <a:extLst>
              <a:ext uri="{FF2B5EF4-FFF2-40B4-BE49-F238E27FC236}">
                <a16:creationId xmlns:a16="http://schemas.microsoft.com/office/drawing/2014/main" id="{D8B1604C-806C-1222-F367-220D36924C08}"/>
              </a:ext>
            </a:extLst>
          </p:cNvPr>
          <p:cNvPicPr>
            <a:picLocks noChangeAspect="1"/>
          </p:cNvPicPr>
          <p:nvPr/>
        </p:nvPicPr>
        <p:blipFill>
          <a:blip r:embed="rId3">
            <a:extLst>
              <a:ext uri="{28A0092B-C50C-407E-A947-70E740481C1C}">
                <a14:useLocalDpi xmlns:a14="http://schemas.microsoft.com/office/drawing/2010/main" val="0"/>
              </a:ext>
            </a:extLst>
          </a:blip>
          <a:srcRect r="-2" b="24905"/>
          <a:stretch>
            <a:fillRect/>
          </a:stretch>
        </p:blipFill>
        <p:spPr>
          <a:xfrm>
            <a:off x="20" y="10"/>
            <a:ext cx="6095980" cy="6857990"/>
          </a:xfrm>
          <a:prstGeom prst="rect">
            <a:avLst/>
          </a:prstGeom>
        </p:spPr>
      </p:pic>
      <p:sp>
        <p:nvSpPr>
          <p:cNvPr id="2" name="Freihandform: Form 1">
            <a:extLst>
              <a:ext uri="{FF2B5EF4-FFF2-40B4-BE49-F238E27FC236}">
                <a16:creationId xmlns:a16="http://schemas.microsoft.com/office/drawing/2014/main" id="{46B42AE3-5FD1-4D8E-81B5-D64892D1F127}"/>
              </a:ext>
            </a:extLst>
          </p:cNvPr>
          <p:cNvSpPr/>
          <p:nvPr/>
        </p:nvSpPr>
        <p:spPr>
          <a:xfrm>
            <a:off x="-17392669" y="-10934416"/>
            <a:ext cx="52520312" cy="22389816"/>
          </a:xfrm>
          <a:custGeom>
            <a:avLst/>
            <a:gdLst>
              <a:gd name="connsiteX0" fmla="*/ 15474563 w 30576651"/>
              <a:gd name="connsiteY0" fmla="*/ 7055051 h 13035063"/>
              <a:gd name="connsiteX1" fmla="*/ 14152175 w 30576651"/>
              <a:gd name="connsiteY1" fmla="*/ 8377439 h 13035063"/>
              <a:gd name="connsiteX2" fmla="*/ 15474563 w 30576651"/>
              <a:gd name="connsiteY2" fmla="*/ 9699827 h 13035063"/>
              <a:gd name="connsiteX3" fmla="*/ 16796951 w 30576651"/>
              <a:gd name="connsiteY3" fmla="*/ 8377439 h 13035063"/>
              <a:gd name="connsiteX4" fmla="*/ 15474563 w 30576651"/>
              <a:gd name="connsiteY4" fmla="*/ 7055051 h 13035063"/>
              <a:gd name="connsiteX5" fmla="*/ 0 w 30576651"/>
              <a:gd name="connsiteY5" fmla="*/ 0 h 13035063"/>
              <a:gd name="connsiteX6" fmla="*/ 30576651 w 30576651"/>
              <a:gd name="connsiteY6" fmla="*/ 0 h 13035063"/>
              <a:gd name="connsiteX7" fmla="*/ 30576651 w 30576651"/>
              <a:gd name="connsiteY7" fmla="*/ 13035063 h 13035063"/>
              <a:gd name="connsiteX8" fmla="*/ 0 w 30576651"/>
              <a:gd name="connsiteY8" fmla="*/ 13035063 h 130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6651" h="13035063">
                <a:moveTo>
                  <a:pt x="15474563" y="7055051"/>
                </a:moveTo>
                <a:cubicBezTo>
                  <a:pt x="14744228" y="7055051"/>
                  <a:pt x="14152175" y="7647104"/>
                  <a:pt x="14152175" y="8377439"/>
                </a:cubicBezTo>
                <a:cubicBezTo>
                  <a:pt x="14152175" y="9107774"/>
                  <a:pt x="14744228" y="9699827"/>
                  <a:pt x="15474563" y="9699827"/>
                </a:cubicBezTo>
                <a:cubicBezTo>
                  <a:pt x="16204898" y="9699827"/>
                  <a:pt x="16796951" y="9107774"/>
                  <a:pt x="16796951" y="8377439"/>
                </a:cubicBezTo>
                <a:cubicBezTo>
                  <a:pt x="16796951" y="7647104"/>
                  <a:pt x="16204898" y="7055051"/>
                  <a:pt x="15474563" y="7055051"/>
                </a:cubicBezTo>
                <a:close/>
                <a:moveTo>
                  <a:pt x="0" y="0"/>
                </a:moveTo>
                <a:lnTo>
                  <a:pt x="30576651" y="0"/>
                </a:lnTo>
                <a:lnTo>
                  <a:pt x="30576651" y="13035063"/>
                </a:lnTo>
                <a:lnTo>
                  <a:pt x="0" y="13035063"/>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10" name="Grafik 9" descr="Auszeichnungsschleife mit Stern">
            <a:extLst>
              <a:ext uri="{FF2B5EF4-FFF2-40B4-BE49-F238E27FC236}">
                <a16:creationId xmlns:a16="http://schemas.microsoft.com/office/drawing/2014/main" id="{6B393630-9717-18D3-442C-9C8BD983D7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30887" y="2806700"/>
            <a:ext cx="4572000" cy="4572000"/>
          </a:xfrm>
          <a:prstGeom prst="rect">
            <a:avLst/>
          </a:prstGeom>
        </p:spPr>
      </p:pic>
    </p:spTree>
    <p:extLst>
      <p:ext uri="{BB962C8B-B14F-4D97-AF65-F5344CB8AC3E}">
        <p14:creationId xmlns:p14="http://schemas.microsoft.com/office/powerpoint/2010/main" val="1363438956"/>
      </p:ext>
    </p:extLst>
  </p:cSld>
  <p:clrMapOvr>
    <a:masterClrMapping/>
  </p:clrMapOvr>
  <mc:AlternateContent xmlns:mc="http://schemas.openxmlformats.org/markup-compatibility/2006">
    <mc:Choice xmlns:p159="http://schemas.microsoft.com/office/powerpoint/2015/09/main" Requires="p159">
      <p:transition spd="slow" advClick="0" advTm="2000">
        <p159:morph option="byObject"/>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6717-78F0-6312-FE74-1E28E239F585}"/>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E03D8004-C7CF-82A4-2191-3AF195031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136" y="2436809"/>
            <a:ext cx="4022315" cy="1360489"/>
          </a:xfrm>
          <a:prstGeom prst="rect">
            <a:avLst/>
          </a:prstGeom>
        </p:spPr>
      </p:pic>
      <p:pic>
        <p:nvPicPr>
          <p:cNvPr id="8" name="Grafik 7">
            <a:extLst>
              <a:ext uri="{FF2B5EF4-FFF2-40B4-BE49-F238E27FC236}">
                <a16:creationId xmlns:a16="http://schemas.microsoft.com/office/drawing/2014/main" id="{4E7A8DD7-9DD6-1140-18C4-1A18AB1841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78174" y="4210050"/>
            <a:ext cx="5484989" cy="1168400"/>
          </a:xfrm>
          <a:prstGeom prst="rect">
            <a:avLst/>
          </a:prstGeom>
        </p:spPr>
      </p:pic>
      <mc:AlternateContent xmlns:mc="http://schemas.openxmlformats.org/markup-compatibility/2006">
        <mc:Choice xmlns:pslz="http://schemas.microsoft.com/office/powerpoint/2016/slidezoom" Requires="pslz">
          <p:graphicFrame>
            <p:nvGraphicFramePr>
              <p:cNvPr id="5" name="Folienzoom 4">
                <a:extLst>
                  <a:ext uri="{FF2B5EF4-FFF2-40B4-BE49-F238E27FC236}">
                    <a16:creationId xmlns:a16="http://schemas.microsoft.com/office/drawing/2014/main" id="{F40A4AFE-C875-20B8-CEC4-1030A5885878}"/>
                  </a:ext>
                </a:extLst>
              </p:cNvPr>
              <p:cNvGraphicFramePr>
                <a:graphicFrameLocks noChangeAspect="1"/>
              </p:cNvGraphicFramePr>
              <p:nvPr>
                <p:extLst>
                  <p:ext uri="{D42A27DB-BD31-4B8C-83A1-F6EECF244321}">
                    <p14:modId xmlns:p14="http://schemas.microsoft.com/office/powerpoint/2010/main" val="3904483482"/>
                  </p:ext>
                </p:extLst>
              </p:nvPr>
            </p:nvGraphicFramePr>
            <p:xfrm>
              <a:off x="844549" y="1560512"/>
              <a:ext cx="4349376" cy="876298"/>
            </p:xfrm>
            <a:graphic>
              <a:graphicData uri="http://schemas.microsoft.com/office/powerpoint/2016/slidezoom">
                <pslz:sldZm>
                  <pslz:sldZmObj sldId="267" cId="2106456490">
                    <pslz:zmPr id="{23BF5710-ECD6-480C-82A6-D0B5EA7808A0}" returnToParent="0" imageType="cover" transitionDur="1000">
                      <p166:blipFill xmlns:p166="http://schemas.microsoft.com/office/powerpoint/2016/6/main">
                        <a:blip r:embed="rId8">
                          <a:extLst>
                            <a:ext uri="{96DAC541-7B7A-43D3-8B79-37D633B846F1}">
                              <asvg:svgBlip xmlns:asvg="http://schemas.microsoft.com/office/drawing/2016/SVG/main" r:embed="rId9"/>
                            </a:ext>
                          </a:extLst>
                        </a:blip>
                        <a:stretch>
                          <a:fillRect/>
                        </a:stretch>
                      </p166:blipFill>
                      <p166:spPr xmlns:p166="http://schemas.microsoft.com/office/powerpoint/2016/6/main">
                        <a:xfrm>
                          <a:off x="0" y="0"/>
                          <a:ext cx="4349376" cy="876298"/>
                        </a:xfrm>
                        <a:prstGeom prst="rect">
                          <a:avLst/>
                        </a:prstGeom>
                        <a:ln w="3175">
                          <a:noFill/>
                        </a:ln>
                      </p166:spPr>
                    </pslz:zmPr>
                  </pslz:sldZmObj>
                </pslz:sldZm>
              </a:graphicData>
            </a:graphic>
          </p:graphicFrame>
        </mc:Choice>
        <mc:Fallback>
          <p:pic>
            <p:nvPicPr>
              <p:cNvPr id="5" name="Folienzoom 4">
                <a:extLst>
                  <a:ext uri="{FF2B5EF4-FFF2-40B4-BE49-F238E27FC236}">
                    <a16:creationId xmlns:a16="http://schemas.microsoft.com/office/drawing/2014/main" id="{F40A4AFE-C875-20B8-CEC4-1030A5885878}"/>
                  </a:ext>
                </a:extLst>
              </p:cNvPr>
              <p:cNvPicPr>
                <a:picLocks noGrp="1" noRot="1" noChangeAspect="1" noMove="1" noResize="1" noEditPoints="1" noAdjustHandles="1" noChangeArrowheads="1" noChangeShapeType="1"/>
              </p:cNvPicPr>
              <p:nvPr/>
            </p:nvPicPr>
            <p:blipFill>
              <a:blip r:embed="rId8">
                <a:extLst>
                  <a:ext uri="{96DAC541-7B7A-43D3-8B79-37D633B846F1}">
                    <asvg:svgBlip xmlns:asvg="http://schemas.microsoft.com/office/drawing/2016/SVG/main" r:embed="rId9"/>
                  </a:ext>
                </a:extLst>
              </a:blip>
              <a:stretch>
                <a:fillRect/>
              </a:stretch>
            </p:blipFill>
            <p:spPr>
              <a:xfrm>
                <a:off x="844549" y="1560512"/>
                <a:ext cx="4349376" cy="876298"/>
              </a:xfrm>
              <a:prstGeom prst="rect">
                <a:avLst/>
              </a:prstGeom>
              <a:ln w="3175">
                <a:noFill/>
              </a:ln>
            </p:spPr>
          </p:pic>
        </mc:Fallback>
      </mc:AlternateContent>
      <p:pic>
        <p:nvPicPr>
          <p:cNvPr id="2" name="ElevenLabs_2025-10-19T09_48_14_Matilda_pre_sp93_s50_sb60_se0_b_m2">
            <a:hlinkClick r:id="" action="ppaction://media"/>
            <a:extLst>
              <a:ext uri="{FF2B5EF4-FFF2-40B4-BE49-F238E27FC236}">
                <a16:creationId xmlns:a16="http://schemas.microsoft.com/office/drawing/2014/main" id="{BE0F370B-C3C0-26CD-FAF1-1A6FAC7DB5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075" y="7320647"/>
            <a:ext cx="406400" cy="406400"/>
          </a:xfrm>
          <a:prstGeom prst="rect">
            <a:avLst/>
          </a:prstGeom>
        </p:spPr>
      </p:pic>
    </p:spTree>
    <p:extLst>
      <p:ext uri="{BB962C8B-B14F-4D97-AF65-F5344CB8AC3E}">
        <p14:creationId xmlns:p14="http://schemas.microsoft.com/office/powerpoint/2010/main" val="228874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a:extLst>
              <a:ext uri="{FF2B5EF4-FFF2-40B4-BE49-F238E27FC236}">
                <a16:creationId xmlns:a16="http://schemas.microsoft.com/office/drawing/2014/main" id="{507A0120-E20E-B4E3-274E-21E6C059DF52}"/>
              </a:ext>
            </a:extLst>
          </p:cNvPr>
          <p:cNvGraphicFramePr/>
          <p:nvPr>
            <p:extLst>
              <p:ext uri="{D42A27DB-BD31-4B8C-83A1-F6EECF244321}">
                <p14:modId xmlns:p14="http://schemas.microsoft.com/office/powerpoint/2010/main" val="2746525054"/>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pic>
        <p:nvPicPr>
          <p:cNvPr id="8" name="Grafik 7">
            <a:extLst>
              <a:ext uri="{FF2B5EF4-FFF2-40B4-BE49-F238E27FC236}">
                <a16:creationId xmlns:a16="http://schemas.microsoft.com/office/drawing/2014/main" id="{51132C79-9E7E-ADAD-FE5B-F29828A15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0200" y="385764"/>
            <a:ext cx="2279650" cy="459297"/>
          </a:xfrm>
          <a:prstGeom prst="rect">
            <a:avLst/>
          </a:prstGeom>
        </p:spPr>
      </p:pic>
      <p:pic>
        <p:nvPicPr>
          <p:cNvPr id="2" name="ElevenLabs_2025-10-19T09_49_10_Matilda_pre_sp93_s50_sb60_se0_b_m2">
            <a:hlinkClick r:id="" action="ppaction://media"/>
            <a:extLst>
              <a:ext uri="{FF2B5EF4-FFF2-40B4-BE49-F238E27FC236}">
                <a16:creationId xmlns:a16="http://schemas.microsoft.com/office/drawing/2014/main" id="{12350E15-8024-B224-F8B7-878D45FF4B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7493936"/>
            <a:ext cx="406400" cy="406400"/>
          </a:xfrm>
          <a:prstGeom prst="rect">
            <a:avLst/>
          </a:prstGeom>
        </p:spPr>
      </p:pic>
    </p:spTree>
    <p:extLst>
      <p:ext uri="{BB962C8B-B14F-4D97-AF65-F5344CB8AC3E}">
        <p14:creationId xmlns:p14="http://schemas.microsoft.com/office/powerpoint/2010/main" val="2106456490"/>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0E09-0A70-F87A-D68D-1C54E4B3443C}"/>
            </a:ext>
          </a:extLst>
        </p:cNvPr>
        <p:cNvGrpSpPr/>
        <p:nvPr/>
      </p:nvGrpSpPr>
      <p:grpSpPr>
        <a:xfrm>
          <a:off x="0" y="0"/>
          <a:ext cx="0" cy="0"/>
          <a:chOff x="0" y="0"/>
          <a:chExt cx="0" cy="0"/>
        </a:xfrm>
      </p:grpSpPr>
      <p:graphicFrame>
        <p:nvGraphicFramePr>
          <p:cNvPr id="4" name="!!2">
            <a:extLst>
              <a:ext uri="{FF2B5EF4-FFF2-40B4-BE49-F238E27FC236}">
                <a16:creationId xmlns:a16="http://schemas.microsoft.com/office/drawing/2014/main" id="{86C3571F-98DE-333C-3627-531946DDF427}"/>
              </a:ext>
            </a:extLst>
          </p:cNvPr>
          <p:cNvGraphicFramePr/>
          <p:nvPr>
            <p:extLst>
              <p:ext uri="{D42A27DB-BD31-4B8C-83A1-F6EECF244321}">
                <p14:modId xmlns:p14="http://schemas.microsoft.com/office/powerpoint/2010/main" val="1297480340"/>
              </p:ext>
            </p:extLst>
          </p:nvPr>
        </p:nvGraphicFramePr>
        <p:xfrm>
          <a:off x="2032000"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pic>
        <p:nvPicPr>
          <p:cNvPr id="16" name="Grafik 15">
            <a:extLst>
              <a:ext uri="{FF2B5EF4-FFF2-40B4-BE49-F238E27FC236}">
                <a16:creationId xmlns:a16="http://schemas.microsoft.com/office/drawing/2014/main" id="{D8F4D182-DA6D-9D05-CD88-FB9D72C52F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435" y="323140"/>
            <a:ext cx="2590165" cy="551751"/>
          </a:xfrm>
          <a:prstGeom prst="rect">
            <a:avLst/>
          </a:prstGeom>
        </p:spPr>
      </p:pic>
      <p:pic>
        <p:nvPicPr>
          <p:cNvPr id="2" name="ElevenLabs_2025-10-19T09_50_49_Matilda_pre_sp93_s50_sb70_se0_b_m2">
            <a:hlinkClick r:id="" action="ppaction://media"/>
            <a:extLst>
              <a:ext uri="{FF2B5EF4-FFF2-40B4-BE49-F238E27FC236}">
                <a16:creationId xmlns:a16="http://schemas.microsoft.com/office/drawing/2014/main" id="{7840FD36-65FD-6932-EE97-87CE6FEA2A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6828" y="7532187"/>
            <a:ext cx="406400" cy="406400"/>
          </a:xfrm>
          <a:prstGeom prst="rect">
            <a:avLst/>
          </a:prstGeom>
        </p:spPr>
      </p:pic>
    </p:spTree>
    <p:extLst>
      <p:ext uri="{BB962C8B-B14F-4D97-AF65-F5344CB8AC3E}">
        <p14:creationId xmlns:p14="http://schemas.microsoft.com/office/powerpoint/2010/main" val="410824927"/>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8FEE-3CB8-80BC-8046-9727B67B86F8}"/>
            </a:ext>
          </a:extLst>
        </p:cNvPr>
        <p:cNvGrpSpPr/>
        <p:nvPr/>
      </p:nvGrpSpPr>
      <p:grpSpPr>
        <a:xfrm>
          <a:off x="0" y="0"/>
          <a:ext cx="0" cy="0"/>
          <a:chOff x="0" y="0"/>
          <a:chExt cx="0" cy="0"/>
        </a:xfrm>
      </p:grpSpPr>
      <p:sp>
        <p:nvSpPr>
          <p:cNvPr id="4" name="Rechteck 3">
            <a:extLst>
              <a:ext uri="{FF2B5EF4-FFF2-40B4-BE49-F238E27FC236}">
                <a16:creationId xmlns:a16="http://schemas.microsoft.com/office/drawing/2014/main" id="{898750AE-792B-63A6-15C4-6CD07FA508F8}"/>
              </a:ext>
            </a:extLst>
          </p:cNvPr>
          <p:cNvSpPr/>
          <p:nvPr/>
        </p:nvSpPr>
        <p:spPr>
          <a:xfrm>
            <a:off x="-2354093" y="5272032"/>
            <a:ext cx="16392032" cy="1138335"/>
          </a:xfrm>
          <a:prstGeom prst="rect">
            <a:avLst/>
          </a:prstGeom>
          <a:solidFill>
            <a:srgbClr val="090A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fik 14" descr="Ein Bild, das Feuer, Wolkenkratzer, Verschmutzung, Rauch enthält.&#10;&#10;KI-generierte Inhalte können fehlerhaft sein.">
            <a:extLst>
              <a:ext uri="{FF2B5EF4-FFF2-40B4-BE49-F238E27FC236}">
                <a16:creationId xmlns:a16="http://schemas.microsoft.com/office/drawing/2014/main" id="{C46150EA-4FEC-982E-9FFA-6E60A5D74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093" y="-2855969"/>
            <a:ext cx="16392032" cy="10928021"/>
          </a:xfrm>
          <a:prstGeom prst="rect">
            <a:avLst/>
          </a:prstGeom>
        </p:spPr>
      </p:pic>
      <p:sp>
        <p:nvSpPr>
          <p:cNvPr id="5" name="Textfeld 4">
            <a:extLst>
              <a:ext uri="{FF2B5EF4-FFF2-40B4-BE49-F238E27FC236}">
                <a16:creationId xmlns:a16="http://schemas.microsoft.com/office/drawing/2014/main" id="{582172CA-EB5C-4A91-68E3-D56BA04F04ED}"/>
              </a:ext>
            </a:extLst>
          </p:cNvPr>
          <p:cNvSpPr txBox="1"/>
          <p:nvPr/>
        </p:nvSpPr>
        <p:spPr>
          <a:xfrm>
            <a:off x="868855" y="1975322"/>
            <a:ext cx="10454290" cy="156966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4800" i="1" noProof="0" dirty="0">
                <a:solidFill>
                  <a:schemeClr val="bg1"/>
                </a:solidFill>
                <a:latin typeface="Montserrat SemiBold" pitchFamily="2" charset="0"/>
              </a:rPr>
              <a:t>…and the Erosion of Environmental Politics</a:t>
            </a:r>
            <a:endParaRPr lang="en-US" sz="4800" b="1" i="1" noProof="0" dirty="0">
              <a:solidFill>
                <a:schemeClr val="bg1"/>
              </a:solidFill>
              <a:latin typeface="Montserrat SemiBold" pitchFamily="2" charset="0"/>
              <a:cs typeface="Aharoni" panose="02010803020104030203" pitchFamily="2" charset="-79"/>
            </a:endParaRPr>
          </a:p>
        </p:txBody>
      </p:sp>
      <p:sp>
        <p:nvSpPr>
          <p:cNvPr id="8" name="Textfeld 7">
            <a:extLst>
              <a:ext uri="{FF2B5EF4-FFF2-40B4-BE49-F238E27FC236}">
                <a16:creationId xmlns:a16="http://schemas.microsoft.com/office/drawing/2014/main" id="{FE71CA2D-690B-0792-3630-768718BD5671}"/>
              </a:ext>
            </a:extLst>
          </p:cNvPr>
          <p:cNvSpPr txBox="1"/>
          <p:nvPr/>
        </p:nvSpPr>
        <p:spPr>
          <a:xfrm>
            <a:off x="2626783" y="447633"/>
            <a:ext cx="6938433" cy="1862048"/>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sz="11500" b="1" noProof="0" dirty="0">
                <a:solidFill>
                  <a:schemeClr val="bg1"/>
                </a:solidFill>
                <a:latin typeface="Montserrat Black" pitchFamily="2" charset="0"/>
                <a:cs typeface="Aharoni" panose="02010803020104030203" pitchFamily="2" charset="-79"/>
              </a:rPr>
              <a:t>AI RACE</a:t>
            </a:r>
          </a:p>
        </p:txBody>
      </p:sp>
      <p:pic>
        <p:nvPicPr>
          <p:cNvPr id="7" name="Grafik 6" descr="Ein Bild, das Nacht, draußen, Wärme, Licht enthält.&#10;&#10;KI-generierte Inhalte können fehlerhaft sein.">
            <a:extLst>
              <a:ext uri="{FF2B5EF4-FFF2-40B4-BE49-F238E27FC236}">
                <a16:creationId xmlns:a16="http://schemas.microsoft.com/office/drawing/2014/main" id="{21E8D2FC-487C-0889-86FC-C36BF839AE78}"/>
              </a:ext>
            </a:extLst>
          </p:cNvPr>
          <p:cNvPicPr>
            <a:picLocks noChangeAspect="1"/>
          </p:cNvPicPr>
          <p:nvPr/>
        </p:nvPicPr>
        <p:blipFill>
          <a:blip r:embed="rId3"/>
          <a:stretch>
            <a:fillRect/>
          </a:stretch>
        </p:blipFill>
        <p:spPr>
          <a:xfrm>
            <a:off x="-2354093" y="-641406"/>
            <a:ext cx="17043400" cy="11362266"/>
          </a:xfrm>
          <a:prstGeom prst="rect">
            <a:avLst/>
          </a:prstGeom>
        </p:spPr>
      </p:pic>
      <p:pic>
        <p:nvPicPr>
          <p:cNvPr id="21" name="Grafik 20" descr="Ein Bild, das Mann, Dunkelheit, Schwarz, stehend enthält.&#10;&#10;KI-generierte Inhalte können fehlerhaft sein.">
            <a:extLst>
              <a:ext uri="{FF2B5EF4-FFF2-40B4-BE49-F238E27FC236}">
                <a16:creationId xmlns:a16="http://schemas.microsoft.com/office/drawing/2014/main" id="{25F04B06-49FD-C089-37E2-A20E44EDF67F}"/>
              </a:ext>
            </a:extLst>
          </p:cNvPr>
          <p:cNvPicPr>
            <a:picLocks noChangeAspect="1"/>
          </p:cNvPicPr>
          <p:nvPr/>
        </p:nvPicPr>
        <p:blipFill>
          <a:blip r:embed="rId4"/>
          <a:stretch>
            <a:fillRect/>
          </a:stretch>
        </p:blipFill>
        <p:spPr>
          <a:xfrm>
            <a:off x="6764506" y="4015260"/>
            <a:ext cx="5757694" cy="8636542"/>
          </a:xfrm>
          <a:prstGeom prst="rect">
            <a:avLst/>
          </a:prstGeom>
        </p:spPr>
      </p:pic>
      <p:sp>
        <p:nvSpPr>
          <p:cNvPr id="13" name="Freihandform: Form 12">
            <a:extLst>
              <a:ext uri="{FF2B5EF4-FFF2-40B4-BE49-F238E27FC236}">
                <a16:creationId xmlns:a16="http://schemas.microsoft.com/office/drawing/2014/main" id="{CAB2EE30-0EF3-F2E6-7A84-46C6D70781C2}"/>
              </a:ext>
            </a:extLst>
          </p:cNvPr>
          <p:cNvSpPr/>
          <p:nvPr/>
        </p:nvSpPr>
        <p:spPr>
          <a:xfrm>
            <a:off x="-5537198" y="-3194957"/>
            <a:ext cx="23545799" cy="15955755"/>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3878613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2000">
        <p159:morph option="byObject"/>
      </p:transition>
    </mc:Choice>
    <mc:Fallback>
      <p:transition spd="slow" advClick="0" advTm="2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4A33F-740A-B138-1871-88F615C68E45}"/>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7B6093A3-340A-EA5E-15A8-EE0055FF7AEB}"/>
              </a:ext>
            </a:extLst>
          </p:cNvPr>
          <p:cNvPicPr>
            <a:picLocks noChangeAspect="1"/>
          </p:cNvPicPr>
          <p:nvPr/>
        </p:nvPicPr>
        <p:blipFill>
          <a:blip r:embed="rId6"/>
          <a:srcRect l="2308" t="2382" r="2937" b="3014"/>
          <a:stretch>
            <a:fillRect/>
          </a:stretch>
        </p:blipFill>
        <p:spPr>
          <a:xfrm>
            <a:off x="1049867" y="920750"/>
            <a:ext cx="10092266" cy="5676900"/>
          </a:xfrm>
          <a:prstGeom prst="rect">
            <a:avLst/>
          </a:prstGeom>
        </p:spPr>
      </p:pic>
      <p:pic>
        <p:nvPicPr>
          <p:cNvPr id="8" name="Grafik 7">
            <a:extLst>
              <a:ext uri="{FF2B5EF4-FFF2-40B4-BE49-F238E27FC236}">
                <a16:creationId xmlns:a16="http://schemas.microsoft.com/office/drawing/2014/main" id="{26CD7CFD-F9EE-6260-10B7-BED88E3B7E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600" y="336550"/>
            <a:ext cx="1657350" cy="560574"/>
          </a:xfrm>
          <a:prstGeom prst="rect">
            <a:avLst/>
          </a:prstGeom>
        </p:spPr>
      </p:pic>
      <p:pic>
        <p:nvPicPr>
          <p:cNvPr id="2" name="ElevenLabs_2025-10-19T09_51_52_Matilda_pre_sp93_s50_sb70_se0_b_m2">
            <a:hlinkClick r:id="" action="ppaction://media"/>
            <a:extLst>
              <a:ext uri="{FF2B5EF4-FFF2-40B4-BE49-F238E27FC236}">
                <a16:creationId xmlns:a16="http://schemas.microsoft.com/office/drawing/2014/main" id="{EF1636E3-988A-76CC-F6C0-FD337DB921F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 y="7426443"/>
            <a:ext cx="406400" cy="406400"/>
          </a:xfrm>
          <a:prstGeom prst="rect">
            <a:avLst/>
          </a:prstGeom>
        </p:spPr>
      </p:pic>
      <p:pic>
        <p:nvPicPr>
          <p:cNvPr id="5" name="ElevenLabs_2025-10-19T10_08_18_Matilda_pre_sp93_s50_sb70_se0_b_m2">
            <a:hlinkClick r:id="" action="ppaction://media"/>
            <a:extLst>
              <a:ext uri="{FF2B5EF4-FFF2-40B4-BE49-F238E27FC236}">
                <a16:creationId xmlns:a16="http://schemas.microsoft.com/office/drawing/2014/main" id="{A4D072EA-B075-45F8-46E7-3A147ACEC2E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607535" y="7629643"/>
            <a:ext cx="406400" cy="406400"/>
          </a:xfrm>
          <a:prstGeom prst="rect">
            <a:avLst/>
          </a:prstGeom>
        </p:spPr>
      </p:pic>
    </p:spTree>
    <p:extLst>
      <p:ext uri="{BB962C8B-B14F-4D97-AF65-F5344CB8AC3E}">
        <p14:creationId xmlns:p14="http://schemas.microsoft.com/office/powerpoint/2010/main" val="1297046390"/>
      </p:ext>
    </p:extLst>
  </p:cSld>
  <p:clrMapOvr>
    <a:masterClrMapping/>
  </p:clrMapOvr>
  <mc:AlternateContent xmlns:mc="http://schemas.openxmlformats.org/markup-compatibility/2006">
    <mc:Choice xmlns:p14="http://schemas.microsoft.com/office/powerpoint/2010/main" Requires="p14">
      <p:transition spd="med" p14:dur="700" advClick="0" advTm="5000">
        <p:fade/>
      </p:transition>
    </mc:Choice>
    <mc:Fallback>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475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2"/>
                </p:tgtEl>
              </p:cMediaNode>
            </p:audio>
            <p:audio>
              <p:cMediaNode vol="80000" numSld="999"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5165-D094-6CE2-4966-4DF0343348D6}"/>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FD33F21B-E171-D77A-2EE9-4B0C46AC0C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5136" y="2436809"/>
            <a:ext cx="4022315" cy="1360489"/>
          </a:xfrm>
          <a:prstGeom prst="rect">
            <a:avLst/>
          </a:prstGeom>
        </p:spPr>
      </p:pic>
      <p:pic>
        <p:nvPicPr>
          <p:cNvPr id="8" name="Grafik 7">
            <a:extLst>
              <a:ext uri="{FF2B5EF4-FFF2-40B4-BE49-F238E27FC236}">
                <a16:creationId xmlns:a16="http://schemas.microsoft.com/office/drawing/2014/main" id="{74B7E35F-8C54-FA43-C9A6-75E27C68C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78174" y="4210050"/>
            <a:ext cx="5484989" cy="1168400"/>
          </a:xfrm>
          <a:prstGeom prst="rect">
            <a:avLst/>
          </a:prstGeom>
        </p:spPr>
      </p:pic>
      <mc:AlternateContent xmlns:mc="http://schemas.openxmlformats.org/markup-compatibility/2006">
        <mc:Choice xmlns:pslz="http://schemas.microsoft.com/office/powerpoint/2016/slidezoom" Requires="pslz">
          <p:graphicFrame>
            <p:nvGraphicFramePr>
              <p:cNvPr id="5" name="Folienzoom 4">
                <a:extLst>
                  <a:ext uri="{FF2B5EF4-FFF2-40B4-BE49-F238E27FC236}">
                    <a16:creationId xmlns:a16="http://schemas.microsoft.com/office/drawing/2014/main" id="{9BD7901B-8F92-E145-118D-71A9601307AA}"/>
                  </a:ext>
                </a:extLst>
              </p:cNvPr>
              <p:cNvGraphicFramePr>
                <a:graphicFrameLocks noChangeAspect="1"/>
              </p:cNvGraphicFramePr>
              <p:nvPr/>
            </p:nvGraphicFramePr>
            <p:xfrm>
              <a:off x="844549" y="1560512"/>
              <a:ext cx="4349376" cy="876298"/>
            </p:xfrm>
            <a:graphic>
              <a:graphicData uri="http://schemas.microsoft.com/office/powerpoint/2016/slidezoom">
                <pslz:sldZm>
                  <pslz:sldZmObj sldId="267" cId="2106456490">
                    <pslz:zmPr id="{23BF5710-ECD6-480C-82A6-D0B5EA7808A0}" returnToParent="0" imageType="cover" transitionDur="1000">
                      <p166:blipFill xmlns:p166="http://schemas.microsoft.com/office/powerpoint/2016/6/main">
                        <a:blip r:embed="rId6">
                          <a:extLst>
                            <a:ext uri="{96DAC541-7B7A-43D3-8B79-37D633B846F1}">
                              <asvg:svgBlip xmlns:asvg="http://schemas.microsoft.com/office/drawing/2016/SVG/main" r:embed="rId7"/>
                            </a:ext>
                          </a:extLst>
                        </a:blip>
                        <a:stretch>
                          <a:fillRect/>
                        </a:stretch>
                      </p166:blipFill>
                      <p166:spPr xmlns:p166="http://schemas.microsoft.com/office/powerpoint/2016/6/main">
                        <a:xfrm>
                          <a:off x="0" y="0"/>
                          <a:ext cx="4349376" cy="876298"/>
                        </a:xfrm>
                        <a:prstGeom prst="rect">
                          <a:avLst/>
                        </a:prstGeom>
                        <a:ln w="3175">
                          <a:noFill/>
                        </a:ln>
                      </p166:spPr>
                    </pslz:zmPr>
                  </pslz:sldZmObj>
                </pslz:sldZm>
              </a:graphicData>
            </a:graphic>
          </p:graphicFrame>
        </mc:Choice>
        <mc:Fallback>
          <p:pic>
            <p:nvPicPr>
              <p:cNvPr id="5" name="Folienzoom 4">
                <a:extLst>
                  <a:ext uri="{FF2B5EF4-FFF2-40B4-BE49-F238E27FC236}">
                    <a16:creationId xmlns:a16="http://schemas.microsoft.com/office/drawing/2014/main" id="{9BD7901B-8F92-E145-118D-71A9601307AA}"/>
                  </a:ext>
                </a:extLst>
              </p:cNvPr>
              <p:cNvPicPr>
                <a:picLocks noGrp="1" noRot="1" noChangeAspect="1" noMove="1" noResize="1" noEditPoints="1" noAdjustHandles="1" noChangeArrowheads="1" noChangeShapeType="1"/>
              </p:cNvPicPr>
              <p:nvPr/>
            </p:nvPicPr>
            <p:blipFill>
              <a:blip r:embed="rId6">
                <a:extLst>
                  <a:ext uri="{96DAC541-7B7A-43D3-8B79-37D633B846F1}">
                    <asvg:svgBlip xmlns:asvg="http://schemas.microsoft.com/office/drawing/2016/SVG/main" r:embed="rId7"/>
                  </a:ext>
                </a:extLst>
              </a:blip>
              <a:stretch>
                <a:fillRect/>
              </a:stretch>
            </p:blipFill>
            <p:spPr>
              <a:xfrm>
                <a:off x="844549" y="1560512"/>
                <a:ext cx="4349376" cy="876298"/>
              </a:xfrm>
              <a:prstGeom prst="rect">
                <a:avLst/>
              </a:prstGeom>
              <a:ln w="3175">
                <a:noFill/>
              </a:ln>
            </p:spPr>
          </p:pic>
        </mc:Fallback>
      </mc:AlternateContent>
    </p:spTree>
    <p:extLst>
      <p:ext uri="{BB962C8B-B14F-4D97-AF65-F5344CB8AC3E}">
        <p14:creationId xmlns:p14="http://schemas.microsoft.com/office/powerpoint/2010/main" val="3033866096"/>
      </p:ext>
    </p:extLst>
  </p:cSld>
  <p:clrMapOvr>
    <a:masterClrMapping/>
  </p:clrMapOvr>
  <mc:AlternateContent xmlns:mc="http://schemas.openxmlformats.org/markup-compatibility/2006">
    <mc:Choice xmlns:p14="http://schemas.microsoft.com/office/powerpoint/2010/main" Requires="p14">
      <p:transition spd="slow" p14:dur="800" advClick="0" advTm="7500">
        <p14:flythrough dir="out"/>
      </p:transition>
    </mc:Choice>
    <mc:Fallback>
      <p:transition spd="slow" advClick="0" advTm="75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011404-hd_1920_1080_25fps">
            <a:hlinkClick r:id="" action="ppaction://media"/>
            <a:extLst>
              <a:ext uri="{FF2B5EF4-FFF2-40B4-BE49-F238E27FC236}">
                <a16:creationId xmlns:a16="http://schemas.microsoft.com/office/drawing/2014/main" id="{D8B6F18B-C208-1CB9-14A0-AA0EE15BD4E4}"/>
              </a:ext>
            </a:extLst>
          </p:cNvPr>
          <p:cNvPicPr>
            <a:picLocks noChangeAspect="1"/>
          </p:cNvPicPr>
          <p:nvPr>
            <a:videoFile r:link="rId1"/>
            <p:extLst>
              <p:ext uri="{DAA4B4D4-6D71-4841-9C94-3DE7FCFB9230}">
                <p14:media xmlns:p14="http://schemas.microsoft.com/office/powerpoint/2010/main" r:embed="rId2">
                  <p14:trim st="353" end="15811"/>
                </p14:media>
              </p:ext>
            </p:extLst>
          </p:nvPr>
        </p:nvPicPr>
        <p:blipFill>
          <a:blip r:embed="rId6"/>
          <a:stretch>
            <a:fillRect/>
          </a:stretch>
        </p:blipFill>
        <p:spPr>
          <a:xfrm>
            <a:off x="0" y="0"/>
            <a:ext cx="12192000" cy="6858000"/>
          </a:xfrm>
          <a:prstGeom prst="rect">
            <a:avLst/>
          </a:prstGeom>
        </p:spPr>
      </p:pic>
      <p:pic>
        <p:nvPicPr>
          <p:cNvPr id="3" name="ElevenLabs_2025-10-19T10_15_04_Matilda_pre_sp93_s50_sb60_se0_b_m2">
            <a:hlinkClick r:id="" action="ppaction://media"/>
            <a:extLst>
              <a:ext uri="{FF2B5EF4-FFF2-40B4-BE49-F238E27FC236}">
                <a16:creationId xmlns:a16="http://schemas.microsoft.com/office/drawing/2014/main" id="{A158852A-87CA-A42A-88B8-3085488CBDE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9808" y="7263871"/>
            <a:ext cx="406400" cy="406400"/>
          </a:xfrm>
          <a:prstGeom prst="rect">
            <a:avLst/>
          </a:prstGeom>
        </p:spPr>
      </p:pic>
    </p:spTree>
    <p:extLst>
      <p:ext uri="{BB962C8B-B14F-4D97-AF65-F5344CB8AC3E}">
        <p14:creationId xmlns:p14="http://schemas.microsoft.com/office/powerpoint/2010/main" val="4259678171"/>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mediacall" presetSubtype="0" fill="hold" nodeType="withEffect">
                                  <p:stCondLst>
                                    <p:cond delay="0"/>
                                  </p:stCondLst>
                                  <p:childTnLst>
                                    <p:cmd type="call" cmd="playFrom(0.0)">
                                      <p:cBhvr>
                                        <p:cTn id="8" dur="1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9" fill="hold" display="0">
                  <p:stCondLst>
                    <p:cond delay="indefinite"/>
                  </p:stCondLst>
                </p:cTn>
                <p:tgtEl>
                  <p:spTgt spid="2"/>
                </p:tgtEl>
              </p:cMediaNode>
            </p:video>
            <p:audio>
              <p:cMediaNode vol="80000" numSld="999"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5" name="Grafik 4" descr="Ein Bild, das Stahl, Server, Eisen, Metall enthält.&#10;&#10;KI-generierte Inhalte können fehlerhaft sein.">
            <a:extLst>
              <a:ext uri="{FF2B5EF4-FFF2-40B4-BE49-F238E27FC236}">
                <a16:creationId xmlns:a16="http://schemas.microsoft.com/office/drawing/2014/main" id="{590C139D-7342-74B5-8764-2CCF753DD109}"/>
              </a:ext>
            </a:extLst>
          </p:cNvPr>
          <p:cNvPicPr>
            <a:picLocks noChangeAspect="1"/>
          </p:cNvPicPr>
          <p:nvPr/>
        </p:nvPicPr>
        <p:blipFill>
          <a:blip r:embed="rId2">
            <a:extLst>
              <a:ext uri="{28A0092B-C50C-407E-A947-70E740481C1C}">
                <a14:useLocalDpi xmlns:a14="http://schemas.microsoft.com/office/drawing/2010/main" val="0"/>
              </a:ext>
            </a:extLst>
          </a:blip>
          <a:srcRect t="13108" b="2638"/>
          <a:stretch>
            <a:fillRect/>
          </a:stretch>
        </p:blipFill>
        <p:spPr>
          <a:xfrm>
            <a:off x="20" y="1282"/>
            <a:ext cx="12191980" cy="6856718"/>
          </a:xfrm>
          <a:prstGeom prst="rect">
            <a:avLst/>
          </a:prstGeom>
        </p:spPr>
      </p:pic>
    </p:spTree>
    <p:extLst>
      <p:ext uri="{BB962C8B-B14F-4D97-AF65-F5344CB8AC3E}">
        <p14:creationId xmlns:p14="http://schemas.microsoft.com/office/powerpoint/2010/main" val="569995743"/>
      </p:ext>
    </p:extLst>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79F9E0E-5616-1B6B-9A2D-64B04720CA55}"/>
              </a:ext>
            </a:extLst>
          </p:cNvPr>
          <p:cNvPicPr>
            <a:picLocks noChangeAspect="1"/>
          </p:cNvPicPr>
          <p:nvPr/>
        </p:nvPicPr>
        <p:blipFill>
          <a:blip r:embed="rId2"/>
          <a:stretch>
            <a:fillRect/>
          </a:stretch>
        </p:blipFill>
        <p:spPr>
          <a:xfrm>
            <a:off x="2274397" y="867266"/>
            <a:ext cx="7643206" cy="5123468"/>
          </a:xfrm>
          <a:prstGeom prst="rect">
            <a:avLst/>
          </a:prstGeom>
        </p:spPr>
      </p:pic>
    </p:spTree>
    <p:extLst>
      <p:ext uri="{BB962C8B-B14F-4D97-AF65-F5344CB8AC3E}">
        <p14:creationId xmlns:p14="http://schemas.microsoft.com/office/powerpoint/2010/main" val="3170863432"/>
      </p:ext>
    </p:extLst>
  </p:cSld>
  <p:clrMapOvr>
    <a:masterClrMapping/>
  </p:clrMapOvr>
  <mc:AlternateContent xmlns:mc="http://schemas.openxmlformats.org/markup-compatibility/2006">
    <mc:Choice xmlns:p14="http://schemas.microsoft.com/office/powerpoint/2010/main" Requires="p14">
      <p:transition spd="med" p14:dur="700" advClick="0" advTm="1000">
        <p:fade/>
      </p:transition>
    </mc:Choice>
    <mc:Fallback>
      <p:transition spd="med" advClick="0" advTm="1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0FF2F-5202-FC9E-4513-D73838A6C2E8}"/>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E03B9F6A-996A-F5C8-4FC6-9AE9F1E4D3D0}"/>
              </a:ext>
            </a:extLst>
          </p:cNvPr>
          <p:cNvPicPr>
            <a:picLocks noChangeAspect="1"/>
          </p:cNvPicPr>
          <p:nvPr/>
        </p:nvPicPr>
        <p:blipFill>
          <a:blip r:embed="rId2"/>
          <a:stretch>
            <a:fillRect/>
          </a:stretch>
        </p:blipFill>
        <p:spPr>
          <a:xfrm>
            <a:off x="511798" y="-2961109"/>
            <a:ext cx="11898803" cy="7976121"/>
          </a:xfrm>
          <a:prstGeom prst="rect">
            <a:avLst/>
          </a:prstGeom>
        </p:spPr>
      </p:pic>
      <p:sp>
        <p:nvSpPr>
          <p:cNvPr id="8" name="Freihandform: Form 7">
            <a:extLst>
              <a:ext uri="{FF2B5EF4-FFF2-40B4-BE49-F238E27FC236}">
                <a16:creationId xmlns:a16="http://schemas.microsoft.com/office/drawing/2014/main" id="{ADB4924E-F3B6-B417-1972-555B82BD395D}"/>
              </a:ext>
            </a:extLst>
          </p:cNvPr>
          <p:cNvSpPr/>
          <p:nvPr/>
        </p:nvSpPr>
        <p:spPr>
          <a:xfrm>
            <a:off x="-10391430" y="-2120899"/>
            <a:ext cx="24272530" cy="10347568"/>
          </a:xfrm>
          <a:custGeom>
            <a:avLst/>
            <a:gdLst>
              <a:gd name="connsiteX0" fmla="*/ 15474563 w 30576651"/>
              <a:gd name="connsiteY0" fmla="*/ 7055051 h 13035063"/>
              <a:gd name="connsiteX1" fmla="*/ 14152175 w 30576651"/>
              <a:gd name="connsiteY1" fmla="*/ 8377439 h 13035063"/>
              <a:gd name="connsiteX2" fmla="*/ 15474563 w 30576651"/>
              <a:gd name="connsiteY2" fmla="*/ 9699827 h 13035063"/>
              <a:gd name="connsiteX3" fmla="*/ 16796951 w 30576651"/>
              <a:gd name="connsiteY3" fmla="*/ 8377439 h 13035063"/>
              <a:gd name="connsiteX4" fmla="*/ 15474563 w 30576651"/>
              <a:gd name="connsiteY4" fmla="*/ 7055051 h 13035063"/>
              <a:gd name="connsiteX5" fmla="*/ 0 w 30576651"/>
              <a:gd name="connsiteY5" fmla="*/ 0 h 13035063"/>
              <a:gd name="connsiteX6" fmla="*/ 30576651 w 30576651"/>
              <a:gd name="connsiteY6" fmla="*/ 0 h 13035063"/>
              <a:gd name="connsiteX7" fmla="*/ 30576651 w 30576651"/>
              <a:gd name="connsiteY7" fmla="*/ 13035063 h 13035063"/>
              <a:gd name="connsiteX8" fmla="*/ 0 w 30576651"/>
              <a:gd name="connsiteY8" fmla="*/ 13035063 h 130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6651" h="13035063">
                <a:moveTo>
                  <a:pt x="15474563" y="7055051"/>
                </a:moveTo>
                <a:cubicBezTo>
                  <a:pt x="14744228" y="7055051"/>
                  <a:pt x="14152175" y="7647104"/>
                  <a:pt x="14152175" y="8377439"/>
                </a:cubicBezTo>
                <a:cubicBezTo>
                  <a:pt x="14152175" y="9107774"/>
                  <a:pt x="14744228" y="9699827"/>
                  <a:pt x="15474563" y="9699827"/>
                </a:cubicBezTo>
                <a:cubicBezTo>
                  <a:pt x="16204898" y="9699827"/>
                  <a:pt x="16796951" y="9107774"/>
                  <a:pt x="16796951" y="8377439"/>
                </a:cubicBezTo>
                <a:cubicBezTo>
                  <a:pt x="16796951" y="7647104"/>
                  <a:pt x="16204898" y="7055051"/>
                  <a:pt x="15474563" y="7055051"/>
                </a:cubicBezTo>
                <a:close/>
                <a:moveTo>
                  <a:pt x="0" y="0"/>
                </a:moveTo>
                <a:lnTo>
                  <a:pt x="30576651" y="0"/>
                </a:lnTo>
                <a:lnTo>
                  <a:pt x="30576651" y="13035063"/>
                </a:lnTo>
                <a:lnTo>
                  <a:pt x="0" y="13035063"/>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078841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000">
        <p159:morph option="byObject"/>
      </p:transition>
    </mc:Choice>
    <mc:Fallback>
      <p:transition spd="slow" advClick="0" advTm="4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73240-D350-0036-4602-59591D8EB60F}"/>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DCE0E1CF-9713-4BC6-F4F9-50620601C55D}"/>
              </a:ext>
            </a:extLst>
          </p:cNvPr>
          <p:cNvPicPr>
            <a:picLocks noChangeAspect="1"/>
          </p:cNvPicPr>
          <p:nvPr/>
        </p:nvPicPr>
        <p:blipFill>
          <a:blip r:embed="rId2"/>
          <a:stretch>
            <a:fillRect/>
          </a:stretch>
        </p:blipFill>
        <p:spPr>
          <a:xfrm>
            <a:off x="511798" y="-2961109"/>
            <a:ext cx="11898803" cy="7976121"/>
          </a:xfrm>
          <a:prstGeom prst="rect">
            <a:avLst/>
          </a:prstGeom>
        </p:spPr>
      </p:pic>
      <p:sp>
        <p:nvSpPr>
          <p:cNvPr id="2" name="Freihandform: Form 1">
            <a:extLst>
              <a:ext uri="{FF2B5EF4-FFF2-40B4-BE49-F238E27FC236}">
                <a16:creationId xmlns:a16="http://schemas.microsoft.com/office/drawing/2014/main" id="{2F1ADDC8-AE5F-13AA-D928-2DD3CFD1820A}"/>
              </a:ext>
            </a:extLst>
          </p:cNvPr>
          <p:cNvSpPr/>
          <p:nvPr/>
        </p:nvSpPr>
        <p:spPr>
          <a:xfrm>
            <a:off x="-4320830" y="-2641599"/>
            <a:ext cx="24272530" cy="10347568"/>
          </a:xfrm>
          <a:custGeom>
            <a:avLst/>
            <a:gdLst>
              <a:gd name="connsiteX0" fmla="*/ 15474563 w 30576651"/>
              <a:gd name="connsiteY0" fmla="*/ 7055051 h 13035063"/>
              <a:gd name="connsiteX1" fmla="*/ 14152175 w 30576651"/>
              <a:gd name="connsiteY1" fmla="*/ 8377439 h 13035063"/>
              <a:gd name="connsiteX2" fmla="*/ 15474563 w 30576651"/>
              <a:gd name="connsiteY2" fmla="*/ 9699827 h 13035063"/>
              <a:gd name="connsiteX3" fmla="*/ 16796951 w 30576651"/>
              <a:gd name="connsiteY3" fmla="*/ 8377439 h 13035063"/>
              <a:gd name="connsiteX4" fmla="*/ 15474563 w 30576651"/>
              <a:gd name="connsiteY4" fmla="*/ 7055051 h 13035063"/>
              <a:gd name="connsiteX5" fmla="*/ 0 w 30576651"/>
              <a:gd name="connsiteY5" fmla="*/ 0 h 13035063"/>
              <a:gd name="connsiteX6" fmla="*/ 30576651 w 30576651"/>
              <a:gd name="connsiteY6" fmla="*/ 0 h 13035063"/>
              <a:gd name="connsiteX7" fmla="*/ 30576651 w 30576651"/>
              <a:gd name="connsiteY7" fmla="*/ 13035063 h 13035063"/>
              <a:gd name="connsiteX8" fmla="*/ 0 w 30576651"/>
              <a:gd name="connsiteY8" fmla="*/ 13035063 h 1303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6651" h="13035063">
                <a:moveTo>
                  <a:pt x="15474563" y="7055051"/>
                </a:moveTo>
                <a:cubicBezTo>
                  <a:pt x="14744228" y="7055051"/>
                  <a:pt x="14152175" y="7647104"/>
                  <a:pt x="14152175" y="8377439"/>
                </a:cubicBezTo>
                <a:cubicBezTo>
                  <a:pt x="14152175" y="9107774"/>
                  <a:pt x="14744228" y="9699827"/>
                  <a:pt x="15474563" y="9699827"/>
                </a:cubicBezTo>
                <a:cubicBezTo>
                  <a:pt x="16204898" y="9699827"/>
                  <a:pt x="16796951" y="9107774"/>
                  <a:pt x="16796951" y="8377439"/>
                </a:cubicBezTo>
                <a:cubicBezTo>
                  <a:pt x="16796951" y="7647104"/>
                  <a:pt x="16204898" y="7055051"/>
                  <a:pt x="15474563" y="7055051"/>
                </a:cubicBezTo>
                <a:close/>
                <a:moveTo>
                  <a:pt x="0" y="0"/>
                </a:moveTo>
                <a:lnTo>
                  <a:pt x="30576651" y="0"/>
                </a:lnTo>
                <a:lnTo>
                  <a:pt x="30576651" y="13035063"/>
                </a:lnTo>
                <a:lnTo>
                  <a:pt x="0" y="13035063"/>
                </a:lnTo>
                <a:close/>
              </a:path>
            </a:pathLst>
          </a:custGeom>
          <a:gradFill>
            <a:gsLst>
              <a:gs pos="0">
                <a:schemeClr val="accent1">
                  <a:lumMod val="43000"/>
                </a:schemeClr>
              </a:gs>
              <a:gs pos="74000">
                <a:schemeClr val="accent1">
                  <a:lumMod val="13000"/>
                </a:schemeClr>
              </a:gs>
              <a:gs pos="83000">
                <a:schemeClr val="accent1">
                  <a:lumMod val="7000"/>
                </a:schemeClr>
              </a:gs>
              <a:gs pos="100000">
                <a:schemeClr val="accent1">
                  <a:lumMod val="0"/>
                </a:schemeClr>
              </a:gs>
            </a:gsLst>
            <a:path path="shape">
              <a:fillToRect l="50000" t="50000" r="50000" b="50000"/>
            </a:path>
          </a:gra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710313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
        <p159:morph option="byObject"/>
      </p:transition>
    </mc:Choice>
    <mc:Fallback>
      <p:transition spd="slow" advClick="0" advTm="1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6F8AA-F40C-EF64-7570-64DD669DD7A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90E3E2B9-0CEE-6977-F1FD-A8F393AFDD40}"/>
              </a:ext>
            </a:extLst>
          </p:cNvPr>
          <p:cNvPicPr>
            <a:picLocks noChangeAspect="1"/>
          </p:cNvPicPr>
          <p:nvPr/>
        </p:nvPicPr>
        <p:blipFill>
          <a:blip r:embed="rId2"/>
          <a:stretch>
            <a:fillRect/>
          </a:stretch>
        </p:blipFill>
        <p:spPr>
          <a:xfrm>
            <a:off x="1593850" y="411075"/>
            <a:ext cx="9004300" cy="6035849"/>
          </a:xfrm>
          <a:prstGeom prst="rect">
            <a:avLst/>
          </a:prstGeom>
        </p:spPr>
      </p:pic>
    </p:spTree>
    <p:extLst>
      <p:ext uri="{BB962C8B-B14F-4D97-AF65-F5344CB8AC3E}">
        <p14:creationId xmlns:p14="http://schemas.microsoft.com/office/powerpoint/2010/main" val="5590256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3000">
        <p159:morph option="byObject"/>
      </p:transition>
    </mc:Choice>
    <mc:Fallback>
      <p:transition spd="slow"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15C17"/>
            </a:gs>
            <a:gs pos="100000">
              <a:schemeClr val="accent3">
                <a:lumMod val="11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E31F72D-EF3D-CF72-C70E-C5268F2C3AD2}"/>
              </a:ext>
            </a:extLst>
          </p:cNvPr>
          <p:cNvPicPr>
            <a:picLocks noChangeAspect="1"/>
          </p:cNvPicPr>
          <p:nvPr/>
        </p:nvPicPr>
        <p:blipFill>
          <a:blip r:embed="rId4"/>
          <a:stretch>
            <a:fillRect/>
          </a:stretch>
        </p:blipFill>
        <p:spPr>
          <a:xfrm rot="20275257">
            <a:off x="2861277" y="1089660"/>
            <a:ext cx="7322200" cy="10949773"/>
          </a:xfrm>
          <a:prstGeom prst="rect">
            <a:avLst/>
          </a:prstGeom>
        </p:spPr>
      </p:pic>
      <p:pic>
        <p:nvPicPr>
          <p:cNvPr id="13" name="Grafik 12" descr="Fragezeichen mit einfarbiger Füllung">
            <a:extLst>
              <a:ext uri="{FF2B5EF4-FFF2-40B4-BE49-F238E27FC236}">
                <a16:creationId xmlns:a16="http://schemas.microsoft.com/office/drawing/2014/main" id="{F934D40E-48E5-7C57-C4AC-9BB0E45925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6967">
            <a:off x="6511767" y="362599"/>
            <a:ext cx="2564751" cy="2564751"/>
          </a:xfrm>
          <a:prstGeom prst="rect">
            <a:avLst/>
          </a:prstGeom>
        </p:spPr>
      </p:pic>
      <p:pic>
        <p:nvPicPr>
          <p:cNvPr id="2" name="ElevenLabs_2025-10-19T10_37_30_Clyde_pre_sp93_s50_sb60_v3">
            <a:hlinkClick r:id="" action="ppaction://media"/>
            <a:extLst>
              <a:ext uri="{FF2B5EF4-FFF2-40B4-BE49-F238E27FC236}">
                <a16:creationId xmlns:a16="http://schemas.microsoft.com/office/drawing/2014/main" id="{320403A8-C49D-DC0D-F066-916738FCF1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075" y="8867775"/>
            <a:ext cx="406400" cy="406400"/>
          </a:xfrm>
          <a:prstGeom prst="rect">
            <a:avLst/>
          </a:prstGeom>
        </p:spPr>
      </p:pic>
    </p:spTree>
    <p:extLst>
      <p:ext uri="{BB962C8B-B14F-4D97-AF65-F5344CB8AC3E}">
        <p14:creationId xmlns:p14="http://schemas.microsoft.com/office/powerpoint/2010/main" val="2847661084"/>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7"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900" decel="100000" fill="hold"/>
                                        <p:tgtEl>
                                          <p:spTgt spid="8"/>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4" presetID="10" presetClass="entr" presetSubtype="0" fill="hold" nodeType="withEffect">
                                  <p:stCondLst>
                                    <p:cond delay="7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Gras, Gelände, Transport enthält.&#10;&#10;KI-generierte Inhalte können fehlerhaft sein.">
            <a:extLst>
              <a:ext uri="{FF2B5EF4-FFF2-40B4-BE49-F238E27FC236}">
                <a16:creationId xmlns:a16="http://schemas.microsoft.com/office/drawing/2014/main" id="{96AD095E-4109-14EA-2A6F-9A549013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3434915893"/>
      </p:ext>
    </p:extLst>
  </p:cSld>
  <p:clrMapOvr>
    <a:masterClrMapping/>
  </p:clrMapOvr>
  <mc:AlternateContent xmlns:mc="http://schemas.openxmlformats.org/markup-compatibility/2006">
    <mc:Choice xmlns:p14="http://schemas.microsoft.com/office/powerpoint/2010/main" Requires="p14">
      <p:transition p14:dur="0" advClick="0" advTm="1500"/>
    </mc:Choice>
    <mc:Fallback>
      <p:transition advClick="0" advTm="1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35A5-196B-F570-B897-B08428DDBA1F}"/>
            </a:ext>
          </a:extLst>
        </p:cNvPr>
        <p:cNvGrpSpPr/>
        <p:nvPr/>
      </p:nvGrpSpPr>
      <p:grpSpPr>
        <a:xfrm>
          <a:off x="0" y="0"/>
          <a:ext cx="0" cy="0"/>
          <a:chOff x="0" y="0"/>
          <a:chExt cx="0" cy="0"/>
        </a:xfrm>
      </p:grpSpPr>
      <p:pic>
        <p:nvPicPr>
          <p:cNvPr id="3" name="Grafik 2" descr="Ein Bild, das Wolke, Himmel, draußen, Abendrot enthält.&#10;&#10;KI-generierte Inhalte können fehlerhaft sein.">
            <a:extLst>
              <a:ext uri="{FF2B5EF4-FFF2-40B4-BE49-F238E27FC236}">
                <a16:creationId xmlns:a16="http://schemas.microsoft.com/office/drawing/2014/main" id="{CF946D86-FB03-7717-B666-3564D67FD5D5}"/>
              </a:ext>
            </a:extLst>
          </p:cNvPr>
          <p:cNvPicPr>
            <a:picLocks noChangeAspect="1"/>
          </p:cNvPicPr>
          <p:nvPr/>
        </p:nvPicPr>
        <p:blipFill>
          <a:blip r:embed="rId5"/>
          <a:stretch>
            <a:fillRect/>
          </a:stretch>
        </p:blipFill>
        <p:spPr>
          <a:xfrm>
            <a:off x="0" y="-185827"/>
            <a:ext cx="12191999" cy="8128000"/>
          </a:xfrm>
          <a:prstGeom prst="rect">
            <a:avLst/>
          </a:prstGeom>
        </p:spPr>
      </p:pic>
      <p:pic>
        <p:nvPicPr>
          <p:cNvPr id="5" name="Grafik 4" descr="Ein Bild, das Baum, Natur, draußen enthält.&#10;&#10;KI-generierte Inhalte können fehlerhaft sein.">
            <a:extLst>
              <a:ext uri="{FF2B5EF4-FFF2-40B4-BE49-F238E27FC236}">
                <a16:creationId xmlns:a16="http://schemas.microsoft.com/office/drawing/2014/main" id="{888D830C-8479-8F09-4436-31EDF45415EF}"/>
              </a:ext>
            </a:extLst>
          </p:cNvPr>
          <p:cNvPicPr>
            <a:picLocks noChangeAspect="1"/>
          </p:cNvPicPr>
          <p:nvPr/>
        </p:nvPicPr>
        <p:blipFill>
          <a:blip r:embed="rId6"/>
          <a:stretch>
            <a:fillRect/>
          </a:stretch>
        </p:blipFill>
        <p:spPr>
          <a:xfrm>
            <a:off x="-211756" y="614511"/>
            <a:ext cx="12753004" cy="8502003"/>
          </a:xfrm>
          <a:prstGeom prst="rect">
            <a:avLst/>
          </a:prstGeom>
        </p:spPr>
      </p:pic>
      <p:pic>
        <p:nvPicPr>
          <p:cNvPr id="11" name="Grafik 10" descr="Ein Bild, das Gras, gelb, Natur, Feldfrucht enthält.&#10;&#10;KI-generierte Inhalte können fehlerhaft sein.">
            <a:extLst>
              <a:ext uri="{FF2B5EF4-FFF2-40B4-BE49-F238E27FC236}">
                <a16:creationId xmlns:a16="http://schemas.microsoft.com/office/drawing/2014/main" id="{234A0F4E-BCCD-D8B0-59E1-EDD9669A8F83}"/>
              </a:ext>
            </a:extLst>
          </p:cNvPr>
          <p:cNvPicPr>
            <a:picLocks noChangeAspect="1"/>
          </p:cNvPicPr>
          <p:nvPr/>
        </p:nvPicPr>
        <p:blipFill>
          <a:blip r:embed="rId7"/>
          <a:stretch>
            <a:fillRect/>
          </a:stretch>
        </p:blipFill>
        <p:spPr>
          <a:xfrm>
            <a:off x="0" y="5624218"/>
            <a:ext cx="12191999" cy="8128000"/>
          </a:xfrm>
          <a:prstGeom prst="rect">
            <a:avLst/>
          </a:prstGeom>
        </p:spPr>
      </p:pic>
      <p:pic>
        <p:nvPicPr>
          <p:cNvPr id="2050" name="Picture 2" descr="Create a stylized playground layer for a parallax scene. The playground should be rendered in 16:9 aspect ratio, have a transparent background, and match the painterly style, lighting direction, and camera perspective of the previously generated layers. The image should contain only the playground object (no grass or background elements), and be high quality. It can occupy the full 16:9 canvas so the user can scale it back as needed. The playground should be offset slightly to the right in the frame to match the original photo composition.">
            <a:extLst>
              <a:ext uri="{FF2B5EF4-FFF2-40B4-BE49-F238E27FC236}">
                <a16:creationId xmlns:a16="http://schemas.microsoft.com/office/drawing/2014/main" id="{0728CA2B-C417-9007-C13A-BC4C672259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3389"/>
          <a:stretch>
            <a:fillRect/>
          </a:stretch>
        </p:blipFill>
        <p:spPr bwMode="auto">
          <a:xfrm>
            <a:off x="3691942" y="7679447"/>
            <a:ext cx="8347657" cy="48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Blume enthält.&#10;&#10;KI-generierte Inhalte können fehlerhaft sein.">
            <a:extLst>
              <a:ext uri="{FF2B5EF4-FFF2-40B4-BE49-F238E27FC236}">
                <a16:creationId xmlns:a16="http://schemas.microsoft.com/office/drawing/2014/main" id="{855D194C-C4DE-6CAF-334E-43584E5ACD4F}"/>
              </a:ext>
            </a:extLst>
          </p:cNvPr>
          <p:cNvPicPr>
            <a:picLocks noChangeAspect="1"/>
          </p:cNvPicPr>
          <p:nvPr/>
        </p:nvPicPr>
        <p:blipFill>
          <a:blip r:embed="rId9"/>
          <a:stretch>
            <a:fillRect/>
          </a:stretch>
        </p:blipFill>
        <p:spPr>
          <a:xfrm>
            <a:off x="-2533650" y="11920675"/>
            <a:ext cx="16884650" cy="11256434"/>
          </a:xfrm>
          <a:prstGeom prst="rect">
            <a:avLst/>
          </a:prstGeom>
        </p:spPr>
      </p:pic>
      <p:pic>
        <p:nvPicPr>
          <p:cNvPr id="2052" name="Picture 4" descr="Create a foreground layer of rocks and bushes for a parallax scene. The elements should be rendered in 16:9 aspect ratio, have a transparent background, and match the painterly style, lighting direction, and camera perspective of the previously generated layers. Include side-anchored rocks and bushes that frame the scene without obstructing the center. Ensure clean and sharp alpha edges, and maintain consistent lighting from the right.">
            <a:extLst>
              <a:ext uri="{FF2B5EF4-FFF2-40B4-BE49-F238E27FC236}">
                <a16:creationId xmlns:a16="http://schemas.microsoft.com/office/drawing/2014/main" id="{BDC83944-C2CB-B321-8495-A8619E7396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4746" y="2006337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Kleidung, Kleinkind, Menschliches Gesicht enthält.&#10;&#10;KI-generierte Inhalte können fehlerhaft sein.">
            <a:extLst>
              <a:ext uri="{FF2B5EF4-FFF2-40B4-BE49-F238E27FC236}">
                <a16:creationId xmlns:a16="http://schemas.microsoft.com/office/drawing/2014/main" id="{E05A04C5-7547-2402-AAD4-392A10F359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333" b="99544" l="9961" r="89844">
                        <a14:foregroundMark x1="29785" y1="89518" x2="27734" y2="98763"/>
                        <a14:foregroundMark x1="50586" y1="11849" x2="54492" y2="13607"/>
                        <a14:foregroundMark x1="57617" y1="10742" x2="44238" y2="8398"/>
                        <a14:foregroundMark x1="44238" y1="8398" x2="43359" y2="13216"/>
                        <a14:foregroundMark x1="58301" y1="96940" x2="66992" y2="98112"/>
                        <a14:foregroundMark x1="60645" y1="97331" x2="65332" y2="96549"/>
                        <a14:foregroundMark x1="62598" y1="97005" x2="62500" y2="99544"/>
                        <a14:backgroundMark x1="34863" y1="23828" x2="25098" y2="29818"/>
                        <a14:backgroundMark x1="25098" y1="29818" x2="19141" y2="36914"/>
                        <a14:backgroundMark x1="68359" y1="20964" x2="58203" y2="25977"/>
                        <a14:backgroundMark x1="58203" y1="25977" x2="68164" y2="30078"/>
                        <a14:backgroundMark x1="68164" y1="30078" x2="77051" y2="41602"/>
                      </a14:backgroundRemoval>
                    </a14:imgEffect>
                  </a14:imgLayer>
                </a14:imgProps>
              </a:ext>
            </a:extLst>
          </a:blip>
          <a:stretch>
            <a:fillRect/>
          </a:stretch>
        </p:blipFill>
        <p:spPr>
          <a:xfrm>
            <a:off x="2341124" y="16548368"/>
            <a:ext cx="2277602" cy="3416406"/>
          </a:xfrm>
          <a:prstGeom prst="rect">
            <a:avLst/>
          </a:prstGeom>
        </p:spPr>
      </p:pic>
      <p:pic>
        <p:nvPicPr>
          <p:cNvPr id="15" name="Grafik 14" descr="Ein Bild, das Produkt, Naturkost, Frucht, Tomatenstrauch enthält.&#10;&#10;KI-generierte Inhalte können fehlerhaft sein.">
            <a:extLst>
              <a:ext uri="{FF2B5EF4-FFF2-40B4-BE49-F238E27FC236}">
                <a16:creationId xmlns:a16="http://schemas.microsoft.com/office/drawing/2014/main" id="{1306F5CF-A070-4186-C316-66E5F9BD1F8D}"/>
              </a:ext>
            </a:extLst>
          </p:cNvPr>
          <p:cNvPicPr>
            <a:picLocks noChangeAspect="1"/>
          </p:cNvPicPr>
          <p:nvPr/>
        </p:nvPicPr>
        <p:blipFill>
          <a:blip r:embed="rId13"/>
          <a:srcRect l="40961" t="33145" r="15159" b="22504"/>
          <a:stretch>
            <a:fillRect/>
          </a:stretch>
        </p:blipFill>
        <p:spPr>
          <a:xfrm rot="4505839">
            <a:off x="3639987" y="16761370"/>
            <a:ext cx="601134" cy="607584"/>
          </a:xfrm>
          <a:prstGeom prst="ellipse">
            <a:avLst/>
          </a:prstGeom>
        </p:spPr>
      </p:pic>
      <p:sp>
        <p:nvSpPr>
          <p:cNvPr id="18" name="Freihandform: Form 17">
            <a:extLst>
              <a:ext uri="{FF2B5EF4-FFF2-40B4-BE49-F238E27FC236}">
                <a16:creationId xmlns:a16="http://schemas.microsoft.com/office/drawing/2014/main" id="{535B6B98-197A-8173-86CA-1A2F9F2E04AC}"/>
              </a:ext>
            </a:extLst>
          </p:cNvPr>
          <p:cNvSpPr/>
          <p:nvPr/>
        </p:nvSpPr>
        <p:spPr>
          <a:xfrm>
            <a:off x="-5572755" y="-4533090"/>
            <a:ext cx="23475002" cy="17140137"/>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rgbClr val="38280A"/>
              </a:gs>
              <a:gs pos="74000">
                <a:srgbClr val="110E03"/>
              </a:gs>
              <a:gs pos="83000">
                <a:srgbClr val="090801"/>
              </a:gs>
              <a:gs pos="100000">
                <a:srgbClr val="000000"/>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17" name="Grafik 16" descr="Ein Bild, das orange, Bernstein, Verschwommen, Sonnenuntergang enthält.&#10;&#10;KI-generierte Inhalte können fehlerhaft sein.">
            <a:extLst>
              <a:ext uri="{FF2B5EF4-FFF2-40B4-BE49-F238E27FC236}">
                <a16:creationId xmlns:a16="http://schemas.microsoft.com/office/drawing/2014/main" id="{1F196330-DC0B-C8DA-9B16-C021A8B73AB2}"/>
              </a:ext>
            </a:extLst>
          </p:cNvPr>
          <p:cNvPicPr>
            <a:picLocks noChangeAspect="1"/>
          </p:cNvPicPr>
          <p:nvPr/>
        </p:nvPicPr>
        <p:blipFill>
          <a:blip r:embed="rId14">
            <a:alphaModFix amt="29000"/>
            <a:extLst>
              <a:ext uri="{28A0092B-C50C-407E-A947-70E740481C1C}">
                <a14:useLocalDpi xmlns:a14="http://schemas.microsoft.com/office/drawing/2010/main" val="0"/>
              </a:ext>
            </a:extLst>
          </a:blip>
          <a:stretch>
            <a:fillRect/>
          </a:stretch>
        </p:blipFill>
        <p:spPr>
          <a:xfrm>
            <a:off x="-1" y="-1080971"/>
            <a:ext cx="12403755" cy="8269170"/>
          </a:xfrm>
          <a:prstGeom prst="rect">
            <a:avLst/>
          </a:prstGeom>
        </p:spPr>
      </p:pic>
      <p:pic>
        <p:nvPicPr>
          <p:cNvPr id="4" name="ElevenLabs_2025-10-18T19_50_03_Clyde_pre_sp100_s50_sb75_se0_b_m2">
            <a:hlinkClick r:id="" action="ppaction://media"/>
            <a:extLst>
              <a:ext uri="{FF2B5EF4-FFF2-40B4-BE49-F238E27FC236}">
                <a16:creationId xmlns:a16="http://schemas.microsoft.com/office/drawing/2014/main" id="{640EB09F-FF78-B63E-CF0A-5284EF95903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159001" y="7973214"/>
            <a:ext cx="406400" cy="406400"/>
          </a:xfrm>
          <a:prstGeom prst="rect">
            <a:avLst/>
          </a:prstGeom>
        </p:spPr>
      </p:pic>
    </p:spTree>
    <p:extLst>
      <p:ext uri="{BB962C8B-B14F-4D97-AF65-F5344CB8AC3E}">
        <p14:creationId xmlns:p14="http://schemas.microsoft.com/office/powerpoint/2010/main" val="1808541702"/>
      </p:ext>
    </p:extLst>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olke, Himmel, draußen, Verschmutzung enthält.&#10;&#10;KI-generierte Inhalte können fehlerhaft sein.">
            <a:extLst>
              <a:ext uri="{FF2B5EF4-FFF2-40B4-BE49-F238E27FC236}">
                <a16:creationId xmlns:a16="http://schemas.microsoft.com/office/drawing/2014/main" id="{C234F9CC-41AA-B845-8CB8-549F8EA8E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6893"/>
            <a:ext cx="12192000" cy="7894939"/>
          </a:xfrm>
          <a:prstGeom prst="rect">
            <a:avLst/>
          </a:prstGeom>
        </p:spPr>
      </p:pic>
    </p:spTree>
    <p:extLst>
      <p:ext uri="{BB962C8B-B14F-4D97-AF65-F5344CB8AC3E}">
        <p14:creationId xmlns:p14="http://schemas.microsoft.com/office/powerpoint/2010/main" val="2926771369"/>
      </p:ext>
    </p:extLst>
  </p:cSld>
  <p:clrMapOvr>
    <a:masterClrMapping/>
  </p:clrMapOvr>
  <mc:AlternateContent xmlns:mc="http://schemas.openxmlformats.org/markup-compatibility/2006">
    <mc:Choice xmlns:p14="http://schemas.microsoft.com/office/powerpoint/2010/main" Requires="p14">
      <p:transition p14:dur="0" advClick="0" advTm="1250"/>
    </mc:Choice>
    <mc:Fallback>
      <p:transition advClick="0" advTm="125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015C17"/>
            </a:gs>
            <a:gs pos="100000">
              <a:schemeClr val="accent3">
                <a:lumMod val="11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29EA1B5-7BAC-6A9C-62C4-CE378BEE6FBB}"/>
              </a:ext>
            </a:extLst>
          </p:cNvPr>
          <p:cNvPicPr>
            <a:picLocks noChangeAspect="1"/>
          </p:cNvPicPr>
          <p:nvPr/>
        </p:nvPicPr>
        <p:blipFill>
          <a:blip r:embed="rId2"/>
          <a:stretch>
            <a:fillRect/>
          </a:stretch>
        </p:blipFill>
        <p:spPr>
          <a:xfrm>
            <a:off x="4084407" y="863600"/>
            <a:ext cx="4569285" cy="6858000"/>
          </a:xfrm>
          <a:prstGeom prst="rect">
            <a:avLst/>
          </a:prstGeom>
        </p:spPr>
      </p:pic>
    </p:spTree>
    <p:extLst>
      <p:ext uri="{BB962C8B-B14F-4D97-AF65-F5344CB8AC3E}">
        <p14:creationId xmlns:p14="http://schemas.microsoft.com/office/powerpoint/2010/main" val="3301732560"/>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e leuchtende Leuchtstoffbirne neben unbeleuchteten Glühbirnen">
            <a:extLst>
              <a:ext uri="{FF2B5EF4-FFF2-40B4-BE49-F238E27FC236}">
                <a16:creationId xmlns:a16="http://schemas.microsoft.com/office/drawing/2014/main" id="{28D92B6E-F6CC-DEE1-D138-85211437F95B}"/>
              </a:ext>
            </a:extLst>
          </p:cNvPr>
          <p:cNvPicPr>
            <a:picLocks noChangeAspect="1"/>
          </p:cNvPicPr>
          <p:nvPr/>
        </p:nvPicPr>
        <p:blipFill>
          <a:blip r:embed="rId4">
            <a:extLst>
              <a:ext uri="{28A0092B-C50C-407E-A947-70E740481C1C}">
                <a14:useLocalDpi xmlns:a14="http://schemas.microsoft.com/office/drawing/2010/main" val="0"/>
              </a:ext>
            </a:extLst>
          </a:blip>
          <a:srcRect t="10935" b="14079"/>
          <a:stretch>
            <a:fillRect/>
          </a:stretch>
        </p:blipFill>
        <p:spPr>
          <a:xfrm>
            <a:off x="20" y="1282"/>
            <a:ext cx="12191980" cy="6856718"/>
          </a:xfrm>
          <a:prstGeom prst="rect">
            <a:avLst/>
          </a:prstGeom>
        </p:spPr>
      </p:pic>
      <p:pic>
        <p:nvPicPr>
          <p:cNvPr id="4" name="ElevenLabs_2025-10-19T11_12_01_Clyde_pre_sp93_s50_sb60_v3">
            <a:hlinkClick r:id="" action="ppaction://media"/>
            <a:extLst>
              <a:ext uri="{FF2B5EF4-FFF2-40B4-BE49-F238E27FC236}">
                <a16:creationId xmlns:a16="http://schemas.microsoft.com/office/drawing/2014/main" id="{D8AEBDFC-B3D8-E698-3BEA-BFB88BAEE1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525" y="7108825"/>
            <a:ext cx="406400" cy="406400"/>
          </a:xfrm>
          <a:prstGeom prst="rect">
            <a:avLst/>
          </a:prstGeom>
        </p:spPr>
      </p:pic>
    </p:spTree>
    <p:extLst>
      <p:ext uri="{BB962C8B-B14F-4D97-AF65-F5344CB8AC3E}">
        <p14:creationId xmlns:p14="http://schemas.microsoft.com/office/powerpoint/2010/main" val="381514382"/>
      </p:ext>
    </p:extLst>
  </p:cSld>
  <p:clrMapOvr>
    <a:masterClrMapping/>
  </p:clrMapOvr>
  <mc:AlternateContent xmlns:mc="http://schemas.openxmlformats.org/markup-compatibility/2006">
    <mc:Choice xmlns:p14="http://schemas.microsoft.com/office/powerpoint/2010/main" Requires="p14">
      <p:transition spd="slow" p14:dur="900" advClick="0" advTm="4500">
        <p14:warp dir="in"/>
      </p:transition>
    </mc:Choice>
    <mc:Fallback>
      <p:transition spd="slow" advClick="0" advTm="4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92038B8-C695-E7F9-79D9-BAF17800C331}"/>
              </a:ext>
            </a:extLst>
          </p:cNvPr>
          <p:cNvPicPr>
            <a:picLocks noChangeAspect="1"/>
          </p:cNvPicPr>
          <p:nvPr/>
        </p:nvPicPr>
        <p:blipFill>
          <a:blip r:embed="rId5"/>
          <a:stretch>
            <a:fillRect/>
          </a:stretch>
        </p:blipFill>
        <p:spPr>
          <a:xfrm>
            <a:off x="0" y="104366"/>
            <a:ext cx="12192000" cy="6649267"/>
          </a:xfrm>
          <a:prstGeom prst="rect">
            <a:avLst/>
          </a:prstGeom>
        </p:spPr>
      </p:pic>
      <mc:AlternateContent xmlns:mc="http://schemas.openxmlformats.org/markup-compatibility/2006">
        <mc:Choice xmlns:pslz="http://schemas.microsoft.com/office/powerpoint/2016/slidezoom" Requires="pslz">
          <p:graphicFrame>
            <p:nvGraphicFramePr>
              <p:cNvPr id="7" name="Folienzoom 6">
                <a:extLst>
                  <a:ext uri="{FF2B5EF4-FFF2-40B4-BE49-F238E27FC236}">
                    <a16:creationId xmlns:a16="http://schemas.microsoft.com/office/drawing/2014/main" id="{F60E3C49-DDE6-6352-39F7-C49D97775D32}"/>
                  </a:ext>
                </a:extLst>
              </p:cNvPr>
              <p:cNvGraphicFramePr>
                <a:graphicFrameLocks noChangeAspect="1"/>
              </p:cNvGraphicFramePr>
              <p:nvPr>
                <p:extLst>
                  <p:ext uri="{D42A27DB-BD31-4B8C-83A1-F6EECF244321}">
                    <p14:modId xmlns:p14="http://schemas.microsoft.com/office/powerpoint/2010/main" val="3318131040"/>
                  </p:ext>
                </p:extLst>
              </p:nvPr>
            </p:nvGraphicFramePr>
            <p:xfrm>
              <a:off x="1079006" y="5684520"/>
              <a:ext cx="288290" cy="288290"/>
            </p:xfrm>
            <a:graphic>
              <a:graphicData uri="http://schemas.microsoft.com/office/powerpoint/2016/slidezoom">
                <pslz:sldZm>
                  <pslz:sldZmObj sldId="292" cId="251910873">
                    <pslz:zmPr id="{F2B45F34-2F25-45C5-9DF8-14F4FE6D00BB}" returnToParent="0" imageType="cover" transitionDur="1000">
                      <p166:blipFill xmlns:p166="http://schemas.microsoft.com/office/powerpoint/2016/6/main">
                        <a:blip r:embed="rId6">
                          <a:extLst>
                            <a:ext uri="{28A0092B-C50C-407E-A947-70E740481C1C}">
                              <a14:useLocalDpi xmlns:a14="http://schemas.microsoft.com/office/drawing/2010/main" val="0"/>
                            </a:ext>
                          </a:extLst>
                        </a:blip>
                        <a:stretch>
                          <a:fillRect/>
                        </a:stretch>
                      </p166:blipFill>
                      <p166:spPr xmlns:p166="http://schemas.microsoft.com/office/powerpoint/2016/6/main">
                        <a:xfrm>
                          <a:off x="0" y="0"/>
                          <a:ext cx="288290" cy="288290"/>
                        </a:xfrm>
                        <a:prstGeom prst="rect">
                          <a:avLst/>
                        </a:prstGeom>
                        <a:ln w="3175">
                          <a:noFill/>
                        </a:ln>
                      </p166:spPr>
                    </pslz:zmPr>
                  </pslz:sldZmObj>
                </pslz:sldZm>
              </a:graphicData>
            </a:graphic>
          </p:graphicFrame>
        </mc:Choice>
        <mc:Fallback>
          <p:pic>
            <p:nvPicPr>
              <p:cNvPr id="7" name="Folienzoom 6">
                <a:extLst>
                  <a:ext uri="{FF2B5EF4-FFF2-40B4-BE49-F238E27FC236}">
                    <a16:creationId xmlns:a16="http://schemas.microsoft.com/office/drawing/2014/main" id="{F60E3C49-DDE6-6352-39F7-C49D97775D32}"/>
                  </a:ext>
                </a:extLst>
              </p:cNvPr>
              <p:cNvPicPr>
                <a:picLocks noGrp="1" noRot="1" noChangeAspect="1" noMove="1" noResize="1" noEditPoints="1" noAdjustHandles="1" noChangeArrowheads="1" noChangeShapeType="1"/>
              </p:cNvPicPr>
              <p:nvPr/>
            </p:nvPicPr>
            <p:blipFill>
              <a:blip r:embed="rId6">
                <a:extLst>
                  <a:ext uri="{28A0092B-C50C-407E-A947-70E740481C1C}">
                    <a14:useLocalDpi xmlns:a14="http://schemas.microsoft.com/office/drawing/2010/main" val="0"/>
                  </a:ext>
                </a:extLst>
              </a:blip>
              <a:stretch>
                <a:fillRect/>
              </a:stretch>
            </p:blipFill>
            <p:spPr>
              <a:xfrm>
                <a:off x="1079006" y="5684520"/>
                <a:ext cx="288290" cy="288290"/>
              </a:xfrm>
              <a:prstGeom prst="rect">
                <a:avLst/>
              </a:prstGeom>
              <a:ln w="3175">
                <a:noFill/>
              </a:ln>
            </p:spPr>
          </p:pic>
        </mc:Fallback>
      </mc:AlternateContent>
      <p:pic>
        <p:nvPicPr>
          <p:cNvPr id="4" name="ElevenLabs_2025-10-19T11_14_26_Matilda_pre_sp93_s50_sb60_se0_b_m2">
            <a:hlinkClick r:id="" action="ppaction://media"/>
            <a:extLst>
              <a:ext uri="{FF2B5EF4-FFF2-40B4-BE49-F238E27FC236}">
                <a16:creationId xmlns:a16="http://schemas.microsoft.com/office/drawing/2014/main" id="{D45ED9B8-EC43-EE18-D979-71BEC62C1A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0675" y="7248525"/>
            <a:ext cx="406400" cy="406400"/>
          </a:xfrm>
          <a:prstGeom prst="rect">
            <a:avLst/>
          </a:prstGeom>
        </p:spPr>
      </p:pic>
    </p:spTree>
    <p:extLst>
      <p:ext uri="{BB962C8B-B14F-4D97-AF65-F5344CB8AC3E}">
        <p14:creationId xmlns:p14="http://schemas.microsoft.com/office/powerpoint/2010/main" val="3639202297"/>
      </p:ext>
    </p:extLst>
  </p:cSld>
  <p:clrMapOvr>
    <a:masterClrMapping/>
  </p:clrMapOvr>
  <p:transition spd="slow" advClick="0" advTm="3000">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5" name="Grafik 4" descr="Ein Bild, das draußen, Wolke, Himmel, Wasser enthält.&#10;&#10;KI-generierte Inhalte können fehlerhaft sein.">
            <a:extLst>
              <a:ext uri="{FF2B5EF4-FFF2-40B4-BE49-F238E27FC236}">
                <a16:creationId xmlns:a16="http://schemas.microsoft.com/office/drawing/2014/main" id="{204A19F8-0F71-C575-61C9-1BC99AA53EA9}"/>
              </a:ext>
            </a:extLst>
          </p:cNvPr>
          <p:cNvPicPr>
            <a:picLocks noChangeAspect="1"/>
          </p:cNvPicPr>
          <p:nvPr/>
        </p:nvPicPr>
        <p:blipFill>
          <a:blip r:embed="rId2">
            <a:extLst>
              <a:ext uri="{28A0092B-C50C-407E-A947-70E740481C1C}">
                <a14:useLocalDpi xmlns:a14="http://schemas.microsoft.com/office/drawing/2010/main" val="0"/>
              </a:ext>
            </a:extLst>
          </a:blip>
          <a:srcRect t="10857" b="4889"/>
          <a:stretch>
            <a:fillRect/>
          </a:stretch>
        </p:blipFill>
        <p:spPr>
          <a:xfrm>
            <a:off x="20" y="1282"/>
            <a:ext cx="12191980" cy="6856718"/>
          </a:xfrm>
          <a:prstGeom prst="rect">
            <a:avLst/>
          </a:prstGeom>
        </p:spPr>
      </p:pic>
    </p:spTree>
    <p:extLst>
      <p:ext uri="{BB962C8B-B14F-4D97-AF65-F5344CB8AC3E}">
        <p14:creationId xmlns:p14="http://schemas.microsoft.com/office/powerpoint/2010/main" val="313391757"/>
      </p:ext>
    </p:extLst>
  </p:cSld>
  <p:clrMapOvr>
    <a:masterClrMapping/>
  </p:clrMapOvr>
  <p:transition spd="med" advClick="0" advTm="1000">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5" name="Grafik 4" descr="Ein Bild, das Himmel, Wolke, Gebäude, draußen enthält.&#10;&#10;KI-generierte Inhalte können fehlerhaft sein.">
            <a:extLst>
              <a:ext uri="{FF2B5EF4-FFF2-40B4-BE49-F238E27FC236}">
                <a16:creationId xmlns:a16="http://schemas.microsoft.com/office/drawing/2014/main" id="{4D69288D-DF38-5255-35A3-4349485263F9}"/>
              </a:ext>
            </a:extLst>
          </p:cNvPr>
          <p:cNvPicPr>
            <a:picLocks noChangeAspect="1"/>
          </p:cNvPicPr>
          <p:nvPr/>
        </p:nvPicPr>
        <p:blipFill>
          <a:blip r:embed="rId2">
            <a:extLst>
              <a:ext uri="{28A0092B-C50C-407E-A947-70E740481C1C}">
                <a14:useLocalDpi xmlns:a14="http://schemas.microsoft.com/office/drawing/2010/main" val="0"/>
              </a:ext>
            </a:extLst>
          </a:blip>
          <a:srcRect t="15429"/>
          <a:stretch>
            <a:fillRect/>
          </a:stretch>
        </p:blipFill>
        <p:spPr>
          <a:xfrm>
            <a:off x="20" y="1282"/>
            <a:ext cx="12191980" cy="6856718"/>
          </a:xfrm>
          <a:prstGeom prst="rect">
            <a:avLst/>
          </a:prstGeom>
        </p:spPr>
      </p:pic>
    </p:spTree>
    <p:extLst>
      <p:ext uri="{BB962C8B-B14F-4D97-AF65-F5344CB8AC3E}">
        <p14:creationId xmlns:p14="http://schemas.microsoft.com/office/powerpoint/2010/main" val="251910873"/>
      </p:ext>
    </p:extLst>
  </p:cSld>
  <p:clrMapOvr>
    <a:masterClrMapping/>
  </p:clrMapOvr>
  <p:transition spd="med" advClick="0" advTm="900">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 Bild, das Windmühle, draußen, Generator, Himmel enthält.&#10;&#10;KI-generierte Inhalte können fehlerhaft sein.">
            <a:extLst>
              <a:ext uri="{FF2B5EF4-FFF2-40B4-BE49-F238E27FC236}">
                <a16:creationId xmlns:a16="http://schemas.microsoft.com/office/drawing/2014/main" id="{9F612EDA-71B5-9365-42FD-810F9E7567E8}"/>
              </a:ext>
            </a:extLst>
          </p:cNvPr>
          <p:cNvPicPr>
            <a:picLocks noChangeAspect="1"/>
          </p:cNvPicPr>
          <p:nvPr/>
        </p:nvPicPr>
        <p:blipFill>
          <a:blip r:embed="rId2">
            <a:extLst>
              <a:ext uri="{28A0092B-C50C-407E-A947-70E740481C1C}">
                <a14:useLocalDpi xmlns:a14="http://schemas.microsoft.com/office/drawing/2010/main" val="0"/>
              </a:ext>
            </a:extLst>
          </a:blip>
          <a:srcRect t="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1362150886"/>
      </p:ext>
    </p:extLst>
  </p:cSld>
  <p:clrMapOvr>
    <a:masterClrMapping/>
  </p:clrMapOvr>
  <mc:AlternateContent xmlns:mc="http://schemas.openxmlformats.org/markup-compatibility/2006">
    <mc:Choice xmlns:p14="http://schemas.microsoft.com/office/powerpoint/2010/main" Requires="p14">
      <p:transition spd="med" p14:dur="650" advClick="0" advTm="500">
        <p:push dir="u"/>
      </p:transition>
    </mc:Choice>
    <mc:Fallback>
      <p:transition spd="med" advClick="0" advTm="500">
        <p:push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0" dirty="0"/>
          </a:p>
        </p:txBody>
      </p:sp>
      <p:pic>
        <p:nvPicPr>
          <p:cNvPr id="3" name="Grafik 2" descr="Ein Bild, das Solarzelle, Solarenergie, Solarpanel, Dish-Solaranlage enthält.&#10;&#10;KI-generierte Inhalte können fehlerhaft sein.">
            <a:extLst>
              <a:ext uri="{FF2B5EF4-FFF2-40B4-BE49-F238E27FC236}">
                <a16:creationId xmlns:a16="http://schemas.microsoft.com/office/drawing/2014/main" id="{AF0A6421-EB20-9F97-C3A0-CBDEEF269D81}"/>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536425315"/>
      </p:ext>
    </p:extLst>
  </p:cSld>
  <p:clrMapOvr>
    <a:masterClrMapping/>
  </p:clrMapOvr>
  <mc:AlternateContent xmlns:mc="http://schemas.openxmlformats.org/markup-compatibility/2006">
    <mc:Choice xmlns:p14="http://schemas.microsoft.com/office/powerpoint/2010/main" Requires="p14">
      <p:transition spd="med" p14:dur="650" advClick="0" advTm="1000">
        <p:push dir="u"/>
      </p:transition>
    </mc:Choice>
    <mc:Fallback>
      <p:transition spd="med" advClick="0" advTm="1000">
        <p:push dir="u"/>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2FD866C-FEA2-26EB-5FA6-18EFA545C855}"/>
              </a:ext>
            </a:extLst>
          </p:cNvPr>
          <p:cNvPicPr>
            <a:picLocks noChangeAspect="1"/>
          </p:cNvPicPr>
          <p:nvPr/>
        </p:nvPicPr>
        <p:blipFill>
          <a:blip r:embed="rId4"/>
          <a:stretch>
            <a:fillRect/>
          </a:stretch>
        </p:blipFill>
        <p:spPr>
          <a:xfrm>
            <a:off x="0" y="164823"/>
            <a:ext cx="12192000" cy="6528354"/>
          </a:xfrm>
          <a:prstGeom prst="rect">
            <a:avLst/>
          </a:prstGeom>
        </p:spPr>
      </p:pic>
      <p:pic>
        <p:nvPicPr>
          <p:cNvPr id="4" name="ElevenLabs_2025-10-19T11_26_11_Matilda_pre_sp93_s50_sb60_se0_b_m2">
            <a:hlinkClick r:id="" action="ppaction://media"/>
            <a:extLst>
              <a:ext uri="{FF2B5EF4-FFF2-40B4-BE49-F238E27FC236}">
                <a16:creationId xmlns:a16="http://schemas.microsoft.com/office/drawing/2014/main" id="{6D286E0C-DCF5-5264-B8E7-6E4C8C1F46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025" y="7350125"/>
            <a:ext cx="406400" cy="406400"/>
          </a:xfrm>
          <a:prstGeom prst="rect">
            <a:avLst/>
          </a:prstGeom>
        </p:spPr>
      </p:pic>
    </p:spTree>
    <p:extLst>
      <p:ext uri="{BB962C8B-B14F-4D97-AF65-F5344CB8AC3E}">
        <p14:creationId xmlns:p14="http://schemas.microsoft.com/office/powerpoint/2010/main" val="1596247100"/>
      </p:ext>
    </p:extLst>
  </p:cSld>
  <p:clrMapOvr>
    <a:masterClrMapping/>
  </p:clrMapOvr>
  <mc:AlternateContent xmlns:mc="http://schemas.openxmlformats.org/markup-compatibility/2006">
    <mc:Choice xmlns:p14="http://schemas.microsoft.com/office/powerpoint/2010/main" Requires="p14">
      <p:transition spd="slow" p14:dur="900" advClick="0" advTm="8600">
        <p14:warp/>
      </p:transition>
    </mc:Choice>
    <mc:Fallback>
      <p:transition spd="slow" advClick="0" advTm="8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9EC6-D479-EBE4-51D1-E30955744CF2}"/>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4EEB5E03-C263-5867-5D80-85B782291208}"/>
              </a:ext>
            </a:extLst>
          </p:cNvPr>
          <p:cNvPicPr>
            <a:picLocks noChangeAspect="1"/>
          </p:cNvPicPr>
          <p:nvPr/>
        </p:nvPicPr>
        <p:blipFill>
          <a:blip r:embed="rId4"/>
          <a:stretch>
            <a:fillRect/>
          </a:stretch>
        </p:blipFill>
        <p:spPr>
          <a:xfrm>
            <a:off x="1593850" y="411075"/>
            <a:ext cx="9004300" cy="6035849"/>
          </a:xfrm>
          <a:prstGeom prst="rect">
            <a:avLst/>
          </a:prstGeom>
        </p:spPr>
      </p:pic>
      <p:pic>
        <p:nvPicPr>
          <p:cNvPr id="2" name="ElevenLabs_2025-10-19T11_28_33_Matilda_pre_sp100_s50_sb60_se0_b_m2">
            <a:hlinkClick r:id="" action="ppaction://media"/>
            <a:extLst>
              <a:ext uri="{FF2B5EF4-FFF2-40B4-BE49-F238E27FC236}">
                <a16:creationId xmlns:a16="http://schemas.microsoft.com/office/drawing/2014/main" id="{ED5FEE4B-FA3E-BECE-EA40-DD184455D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9075" y="7165975"/>
            <a:ext cx="406400" cy="406400"/>
          </a:xfrm>
          <a:prstGeom prst="rect">
            <a:avLst/>
          </a:prstGeom>
        </p:spPr>
      </p:pic>
    </p:spTree>
    <p:extLst>
      <p:ext uri="{BB962C8B-B14F-4D97-AF65-F5344CB8AC3E}">
        <p14:creationId xmlns:p14="http://schemas.microsoft.com/office/powerpoint/2010/main" val="1432352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5500">
        <p159:morph option="byObject"/>
      </p:transition>
    </mc:Choice>
    <mc:Fallback>
      <p:transition spd="slow" advClick="0" advTm="5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olke, Himmel, draußen, Abendrot enthält.&#10;&#10;KI-generierte Inhalte können fehlerhaft sein.">
            <a:extLst>
              <a:ext uri="{FF2B5EF4-FFF2-40B4-BE49-F238E27FC236}">
                <a16:creationId xmlns:a16="http://schemas.microsoft.com/office/drawing/2014/main" id="{1BEE4E2F-D42F-8C72-49AA-47B2EBA98547}"/>
              </a:ext>
            </a:extLst>
          </p:cNvPr>
          <p:cNvPicPr>
            <a:picLocks noChangeAspect="1"/>
          </p:cNvPicPr>
          <p:nvPr/>
        </p:nvPicPr>
        <p:blipFill>
          <a:blip r:embed="rId3"/>
          <a:stretch>
            <a:fillRect/>
          </a:stretch>
        </p:blipFill>
        <p:spPr>
          <a:xfrm>
            <a:off x="0" y="-2442649"/>
            <a:ext cx="12191999" cy="8128000"/>
          </a:xfrm>
          <a:prstGeom prst="rect">
            <a:avLst/>
          </a:prstGeom>
        </p:spPr>
      </p:pic>
      <p:pic>
        <p:nvPicPr>
          <p:cNvPr id="5" name="Grafik 4" descr="Ein Bild, das Baum, Natur, draußen enthält.&#10;&#10;KI-generierte Inhalte können fehlerhaft sein.">
            <a:extLst>
              <a:ext uri="{FF2B5EF4-FFF2-40B4-BE49-F238E27FC236}">
                <a16:creationId xmlns:a16="http://schemas.microsoft.com/office/drawing/2014/main" id="{BB6CAD1E-AFC8-94F0-9677-4CC86C9461FE}"/>
              </a:ext>
            </a:extLst>
          </p:cNvPr>
          <p:cNvPicPr>
            <a:picLocks noChangeAspect="1"/>
          </p:cNvPicPr>
          <p:nvPr/>
        </p:nvPicPr>
        <p:blipFill>
          <a:blip r:embed="rId4"/>
          <a:stretch>
            <a:fillRect/>
          </a:stretch>
        </p:blipFill>
        <p:spPr>
          <a:xfrm>
            <a:off x="-211756" y="-2816653"/>
            <a:ext cx="12753004" cy="8502003"/>
          </a:xfrm>
          <a:prstGeom prst="rect">
            <a:avLst/>
          </a:prstGeom>
        </p:spPr>
      </p:pic>
      <p:pic>
        <p:nvPicPr>
          <p:cNvPr id="11" name="Grafik 10" descr="Ein Bild, das Gras, gelb, Natur, Feldfrucht enthält.&#10;&#10;KI-generierte Inhalte können fehlerhaft sein.">
            <a:extLst>
              <a:ext uri="{FF2B5EF4-FFF2-40B4-BE49-F238E27FC236}">
                <a16:creationId xmlns:a16="http://schemas.microsoft.com/office/drawing/2014/main" id="{D0460F20-40EA-B04E-3540-070B0966EFA5}"/>
              </a:ext>
            </a:extLst>
          </p:cNvPr>
          <p:cNvPicPr>
            <a:picLocks noChangeAspect="1"/>
          </p:cNvPicPr>
          <p:nvPr/>
        </p:nvPicPr>
        <p:blipFill>
          <a:blip r:embed="rId5"/>
          <a:stretch>
            <a:fillRect/>
          </a:stretch>
        </p:blipFill>
        <p:spPr>
          <a:xfrm>
            <a:off x="0" y="1612098"/>
            <a:ext cx="12191999" cy="8128000"/>
          </a:xfrm>
          <a:prstGeom prst="rect">
            <a:avLst/>
          </a:prstGeom>
        </p:spPr>
      </p:pic>
      <p:pic>
        <p:nvPicPr>
          <p:cNvPr id="2050" name="Picture 2" descr="Create a stylized playground layer for a parallax scene. The playground should be rendered in 16:9 aspect ratio, have a transparent background, and match the painterly style, lighting direction, and camera perspective of the previously generated layers. The image should contain only the playground object (no grass or background elements), and be high quality. It can occupy the full 16:9 canvas so the user can scale it back as needed. The playground should be offset slightly to the right in the frame to match the original photo composition.">
            <a:extLst>
              <a:ext uri="{FF2B5EF4-FFF2-40B4-BE49-F238E27FC236}">
                <a16:creationId xmlns:a16="http://schemas.microsoft.com/office/drawing/2014/main" id="{0EF3C3F0-4B73-7793-58CB-08C757CEAD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389"/>
          <a:stretch>
            <a:fillRect/>
          </a:stretch>
        </p:blipFill>
        <p:spPr bwMode="auto">
          <a:xfrm>
            <a:off x="3691942" y="330199"/>
            <a:ext cx="8347657" cy="48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Blume enthält.&#10;&#10;KI-generierte Inhalte können fehlerhaft sein.">
            <a:extLst>
              <a:ext uri="{FF2B5EF4-FFF2-40B4-BE49-F238E27FC236}">
                <a16:creationId xmlns:a16="http://schemas.microsoft.com/office/drawing/2014/main" id="{E1DE1630-7829-A644-0557-822017DF0A2D}"/>
              </a:ext>
            </a:extLst>
          </p:cNvPr>
          <p:cNvPicPr>
            <a:picLocks noChangeAspect="1"/>
          </p:cNvPicPr>
          <p:nvPr/>
        </p:nvPicPr>
        <p:blipFill>
          <a:blip r:embed="rId7"/>
          <a:stretch>
            <a:fillRect/>
          </a:stretch>
        </p:blipFill>
        <p:spPr>
          <a:xfrm>
            <a:off x="-2533650" y="-3066403"/>
            <a:ext cx="16884650" cy="11256434"/>
          </a:xfrm>
          <a:prstGeom prst="rect">
            <a:avLst/>
          </a:prstGeom>
        </p:spPr>
      </p:pic>
      <p:pic>
        <p:nvPicPr>
          <p:cNvPr id="2052" name="Picture 4" descr="Create a foreground layer of rocks and bushes for a parallax scene. The elements should be rendered in 16:9 aspect ratio, have a transparent background, and match the painterly style, lighting direction, and camera perspective of the previously generated layers. Include side-anchored rocks and bushes that frame the scene without obstructing the center. Ensure clean and sharp alpha edges, and maintain consistent lighting from the right.">
            <a:extLst>
              <a:ext uri="{FF2B5EF4-FFF2-40B4-BE49-F238E27FC236}">
                <a16:creationId xmlns:a16="http://schemas.microsoft.com/office/drawing/2014/main" id="{1834D2CD-09D3-7CE9-F0FD-D6A92DB0C2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746" y="1621351"/>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Kleidung, Kleinkind, Menschliches Gesicht enthält.&#10;&#10;KI-generierte Inhalte können fehlerhaft sein.">
            <a:extLst>
              <a:ext uri="{FF2B5EF4-FFF2-40B4-BE49-F238E27FC236}">
                <a16:creationId xmlns:a16="http://schemas.microsoft.com/office/drawing/2014/main" id="{9CCE83D3-84C5-C51D-FB69-F962BBA8388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333" b="99544" l="9961" r="89844">
                        <a14:foregroundMark x1="29785" y1="89518" x2="27734" y2="98763"/>
                        <a14:foregroundMark x1="50586" y1="11849" x2="54492" y2="13607"/>
                        <a14:foregroundMark x1="57617" y1="10742" x2="44238" y2="8398"/>
                        <a14:foregroundMark x1="44238" y1="8398" x2="43359" y2="13216"/>
                        <a14:foregroundMark x1="58301" y1="96940" x2="66992" y2="98112"/>
                        <a14:foregroundMark x1="60645" y1="97331" x2="65332" y2="96549"/>
                        <a14:foregroundMark x1="62598" y1="97005" x2="62500" y2="99544"/>
                        <a14:backgroundMark x1="34863" y1="23828" x2="25098" y2="29818"/>
                        <a14:backgroundMark x1="25098" y1="29818" x2="19141" y2="36914"/>
                        <a14:backgroundMark x1="68359" y1="20964" x2="58203" y2="25977"/>
                        <a14:backgroundMark x1="58203" y1="25977" x2="68164" y2="30078"/>
                        <a14:backgroundMark x1="68164" y1="30078" x2="77051" y2="41602"/>
                      </a14:backgroundRemoval>
                    </a14:imgEffect>
                  </a14:imgLayer>
                </a14:imgProps>
              </a:ext>
            </a:extLst>
          </a:blip>
          <a:stretch>
            <a:fillRect/>
          </a:stretch>
        </p:blipFill>
        <p:spPr>
          <a:xfrm>
            <a:off x="2341124" y="2769140"/>
            <a:ext cx="2277602" cy="3416406"/>
          </a:xfrm>
          <a:prstGeom prst="rect">
            <a:avLst/>
          </a:prstGeom>
        </p:spPr>
      </p:pic>
      <p:pic>
        <p:nvPicPr>
          <p:cNvPr id="15" name="Grafik 14" descr="Ein Bild, das Produkt, Naturkost, Frucht, Tomatenstrauch enthält.&#10;&#10;KI-generierte Inhalte können fehlerhaft sein.">
            <a:extLst>
              <a:ext uri="{FF2B5EF4-FFF2-40B4-BE49-F238E27FC236}">
                <a16:creationId xmlns:a16="http://schemas.microsoft.com/office/drawing/2014/main" id="{85BF4152-0A88-09E2-F776-958883209530}"/>
              </a:ext>
            </a:extLst>
          </p:cNvPr>
          <p:cNvPicPr>
            <a:picLocks noChangeAspect="1"/>
          </p:cNvPicPr>
          <p:nvPr/>
        </p:nvPicPr>
        <p:blipFill>
          <a:blip r:embed="rId11"/>
          <a:srcRect l="40961" t="33145" r="15159" b="22504"/>
          <a:stretch>
            <a:fillRect/>
          </a:stretch>
        </p:blipFill>
        <p:spPr>
          <a:xfrm rot="4505839">
            <a:off x="3639987" y="5649142"/>
            <a:ext cx="601134" cy="607584"/>
          </a:xfrm>
          <a:prstGeom prst="ellipse">
            <a:avLst/>
          </a:prstGeom>
        </p:spPr>
      </p:pic>
      <p:sp>
        <p:nvSpPr>
          <p:cNvPr id="18" name="Freihandform: Form 17">
            <a:extLst>
              <a:ext uri="{FF2B5EF4-FFF2-40B4-BE49-F238E27FC236}">
                <a16:creationId xmlns:a16="http://schemas.microsoft.com/office/drawing/2014/main" id="{57ACBC2C-77F6-1924-4802-2C0D94F90D06}"/>
              </a:ext>
            </a:extLst>
          </p:cNvPr>
          <p:cNvSpPr/>
          <p:nvPr/>
        </p:nvSpPr>
        <p:spPr>
          <a:xfrm>
            <a:off x="-5572755" y="-4533090"/>
            <a:ext cx="23475002" cy="17140137"/>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rgbClr val="38280A"/>
              </a:gs>
              <a:gs pos="74000">
                <a:srgbClr val="110E03"/>
              </a:gs>
              <a:gs pos="83000">
                <a:srgbClr val="090801"/>
              </a:gs>
              <a:gs pos="100000">
                <a:srgbClr val="000000"/>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17" name="Grafik 16" descr="Ein Bild, das orange, Bernstein, Verschwommen, Sonnenuntergang enthält.&#10;&#10;KI-generierte Inhalte können fehlerhaft sein.">
            <a:extLst>
              <a:ext uri="{FF2B5EF4-FFF2-40B4-BE49-F238E27FC236}">
                <a16:creationId xmlns:a16="http://schemas.microsoft.com/office/drawing/2014/main" id="{15B4B9A8-CC9D-61D9-FF25-F072338345C1}"/>
              </a:ext>
            </a:extLst>
          </p:cNvPr>
          <p:cNvPicPr>
            <a:picLocks noChangeAspect="1"/>
          </p:cNvPicPr>
          <p:nvPr/>
        </p:nvPicPr>
        <p:blipFill>
          <a:blip r:embed="rId12">
            <a:alphaModFix amt="29000"/>
            <a:extLst>
              <a:ext uri="{28A0092B-C50C-407E-A947-70E740481C1C}">
                <a14:useLocalDpi xmlns:a14="http://schemas.microsoft.com/office/drawing/2010/main" val="0"/>
              </a:ext>
            </a:extLst>
          </a:blip>
          <a:stretch>
            <a:fillRect/>
          </a:stretch>
        </p:blipFill>
        <p:spPr>
          <a:xfrm>
            <a:off x="-1" y="-1080971"/>
            <a:ext cx="12403755" cy="8269170"/>
          </a:xfrm>
          <a:prstGeom prst="rect">
            <a:avLst/>
          </a:prstGeom>
        </p:spPr>
      </p:pic>
    </p:spTree>
    <p:extLst>
      <p:ext uri="{BB962C8B-B14F-4D97-AF65-F5344CB8AC3E}">
        <p14:creationId xmlns:p14="http://schemas.microsoft.com/office/powerpoint/2010/main" val="3462109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0">
        <p159:morph option="byObject"/>
      </p:transition>
    </mc:Choice>
    <mc:Fallback>
      <p:transition spd="slow" advClick="0"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rafiken, Symbol, Clipart, Grafikdesign enthält.&#10;&#10;KI-generierte Inhalte können fehlerhaft sein.">
            <a:extLst>
              <a:ext uri="{FF2B5EF4-FFF2-40B4-BE49-F238E27FC236}">
                <a16:creationId xmlns:a16="http://schemas.microsoft.com/office/drawing/2014/main" id="{AFC01E40-D4DF-DD14-E6B3-BCA16190A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371600"/>
            <a:ext cx="5486400" cy="5486400"/>
          </a:xfrm>
          <a:prstGeom prst="rect">
            <a:avLst/>
          </a:prstGeom>
        </p:spPr>
      </p:pic>
      <p:sp>
        <p:nvSpPr>
          <p:cNvPr id="5" name="Textfeld 4">
            <a:extLst>
              <a:ext uri="{FF2B5EF4-FFF2-40B4-BE49-F238E27FC236}">
                <a16:creationId xmlns:a16="http://schemas.microsoft.com/office/drawing/2014/main" id="{03841284-DBD7-A667-2D9F-CF722E8D3C97}"/>
              </a:ext>
            </a:extLst>
          </p:cNvPr>
          <p:cNvSpPr txBox="1"/>
          <p:nvPr/>
        </p:nvSpPr>
        <p:spPr>
          <a:xfrm>
            <a:off x="518160" y="369054"/>
            <a:ext cx="8397240" cy="1938992"/>
          </a:xfrm>
          <a:prstGeom prst="rect">
            <a:avLst/>
          </a:prstGeom>
          <a:noFill/>
        </p:spPr>
        <p:txBody>
          <a:bodyPr wrap="square">
            <a:spAutoFit/>
          </a:bodyPr>
          <a:lstStyle/>
          <a:p>
            <a:r>
              <a:rPr lang="en-US" sz="6000" noProof="0" dirty="0">
                <a:solidFill>
                  <a:srgbClr val="000000"/>
                </a:solidFill>
                <a:latin typeface="Montserrat ExtraBold" pitchFamily="2" charset="0"/>
              </a:rPr>
              <a:t>C</a:t>
            </a:r>
            <a:r>
              <a:rPr lang="en-US" sz="6000" b="0" i="0" noProof="0" dirty="0">
                <a:solidFill>
                  <a:srgbClr val="000000"/>
                </a:solidFill>
                <a:effectLst/>
                <a:latin typeface="Montserrat ExtraBold" pitchFamily="2" charset="0"/>
              </a:rPr>
              <a:t>losed-loop cooling systems</a:t>
            </a:r>
            <a:endParaRPr lang="en-US" sz="6000" noProof="0" dirty="0">
              <a:latin typeface="Montserrat ExtraBold" pitchFamily="2" charset="0"/>
            </a:endParaRPr>
          </a:p>
        </p:txBody>
      </p:sp>
    </p:spTree>
    <p:extLst>
      <p:ext uri="{BB962C8B-B14F-4D97-AF65-F5344CB8AC3E}">
        <p14:creationId xmlns:p14="http://schemas.microsoft.com/office/powerpoint/2010/main" val="1229180971"/>
      </p:ext>
    </p:extLst>
  </p:cSld>
  <p:clrMapOvr>
    <a:masterClrMapping/>
  </p:clrMapOvr>
  <p:transition spd="slow" advClick="0" advTm="7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64800000">
                                      <p:cBhvr>
                                        <p:cTn id="6" dur="7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0C0861-6ABC-4C6A-644D-F89432614B46}"/>
              </a:ext>
            </a:extLst>
          </p:cNvPr>
          <p:cNvSpPr txBox="1"/>
          <p:nvPr/>
        </p:nvSpPr>
        <p:spPr>
          <a:xfrm>
            <a:off x="506730" y="2255004"/>
            <a:ext cx="11178540" cy="2215991"/>
          </a:xfrm>
          <a:prstGeom prst="rect">
            <a:avLst/>
          </a:prstGeom>
          <a:noFill/>
        </p:spPr>
        <p:txBody>
          <a:bodyPr wrap="square">
            <a:spAutoFit/>
          </a:bodyPr>
          <a:lstStyle/>
          <a:p>
            <a:pPr algn="ctr"/>
            <a:r>
              <a:rPr lang="en-US" sz="13800" noProof="0" dirty="0">
                <a:solidFill>
                  <a:schemeClr val="accent3">
                    <a:lumMod val="60000"/>
                    <a:lumOff val="40000"/>
                  </a:schemeClr>
                </a:solidFill>
                <a:latin typeface="Montserrat ExtraBold" pitchFamily="2" charset="0"/>
              </a:rPr>
              <a:t>↓</a:t>
            </a:r>
            <a:r>
              <a:rPr lang="en-US" sz="13800" noProof="0" dirty="0">
                <a:solidFill>
                  <a:srgbClr val="000000"/>
                </a:solidFill>
                <a:latin typeface="Montserrat ExtraBold" pitchFamily="2" charset="0"/>
              </a:rPr>
              <a:t> 50 – 70%</a:t>
            </a:r>
            <a:endParaRPr lang="en-US" sz="13800" noProof="0" dirty="0">
              <a:latin typeface="Montserrat ExtraBold" pitchFamily="2" charset="0"/>
            </a:endParaRPr>
          </a:p>
        </p:txBody>
      </p:sp>
      <p:pic>
        <p:nvPicPr>
          <p:cNvPr id="8" name="Grafik 7" descr="Ein Bild, das Mann, Dunkelheit, Schwarz, stehend enthält.&#10;&#10;KI-generierte Inhalte können fehlerhaft sein.">
            <a:extLst>
              <a:ext uri="{FF2B5EF4-FFF2-40B4-BE49-F238E27FC236}">
                <a16:creationId xmlns:a16="http://schemas.microsoft.com/office/drawing/2014/main" id="{ECAC45F3-F83C-5550-511F-00BCEECD120D}"/>
              </a:ext>
            </a:extLst>
          </p:cNvPr>
          <p:cNvPicPr>
            <a:picLocks noChangeAspect="1"/>
          </p:cNvPicPr>
          <p:nvPr/>
        </p:nvPicPr>
        <p:blipFill>
          <a:blip r:embed="rId4"/>
          <a:stretch>
            <a:fillRect/>
          </a:stretch>
        </p:blipFill>
        <p:spPr>
          <a:xfrm>
            <a:off x="9052528" y="4936066"/>
            <a:ext cx="8013827" cy="12005734"/>
          </a:xfrm>
          <a:prstGeom prst="rect">
            <a:avLst/>
          </a:prstGeom>
        </p:spPr>
      </p:pic>
      <p:pic>
        <p:nvPicPr>
          <p:cNvPr id="3" name="ElevenLabs_2025-10-19T11_36_51_Clyde_pre_sp100_s50_sb60_v3 (1)">
            <a:hlinkClick r:id="" action="ppaction://media"/>
            <a:extLst>
              <a:ext uri="{FF2B5EF4-FFF2-40B4-BE49-F238E27FC236}">
                <a16:creationId xmlns:a16="http://schemas.microsoft.com/office/drawing/2014/main" id="{35216DE5-486C-2C34-F18D-91E3A1AAE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0" y="8093075"/>
            <a:ext cx="406400" cy="406400"/>
          </a:xfrm>
          <a:prstGeom prst="rect">
            <a:avLst/>
          </a:prstGeom>
        </p:spPr>
      </p:pic>
    </p:spTree>
    <p:extLst>
      <p:ext uri="{BB962C8B-B14F-4D97-AF65-F5344CB8AC3E}">
        <p14:creationId xmlns:p14="http://schemas.microsoft.com/office/powerpoint/2010/main" val="3823715656"/>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75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21521"/>
        </a:solidFill>
        <a:effectLst/>
      </p:bgPr>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A12A368-392A-3785-C6EC-71B4D9556190}"/>
              </a:ext>
            </a:extLst>
          </p:cNvPr>
          <p:cNvSpPr/>
          <p:nvPr/>
        </p:nvSpPr>
        <p:spPr>
          <a:xfrm>
            <a:off x="0" y="6011335"/>
            <a:ext cx="12192000" cy="846666"/>
          </a:xfrm>
          <a:prstGeom prst="rect">
            <a:avLst/>
          </a:prstGeom>
          <a:solidFill>
            <a:srgbClr val="090A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Grafik 3" descr="Ein Bild, das Feuer, Wolkenkratzer, Verschmutzung, Rauch enthält.&#10;&#10;KI-generierte Inhalte können fehlerhaft sein.">
            <a:extLst>
              <a:ext uri="{FF2B5EF4-FFF2-40B4-BE49-F238E27FC236}">
                <a16:creationId xmlns:a16="http://schemas.microsoft.com/office/drawing/2014/main" id="{8734C0C5-0AB9-3645-2DDB-2DAEFBCE7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6666"/>
            <a:ext cx="12192000" cy="8128000"/>
          </a:xfrm>
          <a:prstGeom prst="rect">
            <a:avLst/>
          </a:prstGeom>
        </p:spPr>
      </p:pic>
      <p:pic>
        <p:nvPicPr>
          <p:cNvPr id="5" name="Grafik 4" descr="Ein Bild, das Nacht, draußen, Wärme, Licht enthält.&#10;&#10;KI-generierte Inhalte können fehlerhaft sein.">
            <a:extLst>
              <a:ext uri="{FF2B5EF4-FFF2-40B4-BE49-F238E27FC236}">
                <a16:creationId xmlns:a16="http://schemas.microsoft.com/office/drawing/2014/main" id="{C1B93DC5-A542-C7DA-1E41-269EC8E4166C}"/>
              </a:ext>
            </a:extLst>
          </p:cNvPr>
          <p:cNvPicPr>
            <a:picLocks noChangeAspect="1"/>
          </p:cNvPicPr>
          <p:nvPr/>
        </p:nvPicPr>
        <p:blipFill>
          <a:blip r:embed="rId3"/>
          <a:stretch>
            <a:fillRect/>
          </a:stretch>
        </p:blipFill>
        <p:spPr>
          <a:xfrm>
            <a:off x="0" y="97896"/>
            <a:ext cx="12676472" cy="8450981"/>
          </a:xfrm>
          <a:prstGeom prst="rect">
            <a:avLst/>
          </a:prstGeom>
        </p:spPr>
      </p:pic>
      <p:pic>
        <p:nvPicPr>
          <p:cNvPr id="2" name="Grafik 1" descr="Ein Bild, das Mann, Dunkelheit, Schwarz, stehend enthält.&#10;&#10;KI-generierte Inhalte können fehlerhaft sein.">
            <a:extLst>
              <a:ext uri="{FF2B5EF4-FFF2-40B4-BE49-F238E27FC236}">
                <a16:creationId xmlns:a16="http://schemas.microsoft.com/office/drawing/2014/main" id="{0FBB31F2-E9A6-B694-2AB2-5C1C8BF9ECA1}"/>
              </a:ext>
            </a:extLst>
          </p:cNvPr>
          <p:cNvPicPr>
            <a:picLocks noChangeAspect="1"/>
          </p:cNvPicPr>
          <p:nvPr/>
        </p:nvPicPr>
        <p:blipFill>
          <a:blip r:embed="rId4"/>
          <a:stretch>
            <a:fillRect/>
          </a:stretch>
        </p:blipFill>
        <p:spPr>
          <a:xfrm>
            <a:off x="7411656" y="2726266"/>
            <a:ext cx="3718687" cy="5571067"/>
          </a:xfrm>
          <a:prstGeom prst="rect">
            <a:avLst/>
          </a:prstGeom>
        </p:spPr>
      </p:pic>
      <p:pic>
        <p:nvPicPr>
          <p:cNvPr id="6" name="Grafik 5" descr="Ein Bild, das Kleidung, Person, Gruppe enthält.&#10;&#10;KI-generierte Inhalte können fehlerhaft sein.">
            <a:extLst>
              <a:ext uri="{FF2B5EF4-FFF2-40B4-BE49-F238E27FC236}">
                <a16:creationId xmlns:a16="http://schemas.microsoft.com/office/drawing/2014/main" id="{45AF14BD-C451-571E-E60F-285AE395CBBD}"/>
              </a:ext>
            </a:extLst>
          </p:cNvPr>
          <p:cNvPicPr>
            <a:picLocks noChangeAspect="1"/>
          </p:cNvPicPr>
          <p:nvPr/>
        </p:nvPicPr>
        <p:blipFill>
          <a:blip r:embed="rId5">
            <a:extLst>
              <a:ext uri="{28A0092B-C50C-407E-A947-70E740481C1C}">
                <a14:useLocalDpi xmlns:a14="http://schemas.microsoft.com/office/drawing/2010/main" val="0"/>
              </a:ext>
            </a:extLst>
          </a:blip>
          <a:srcRect t="18519"/>
          <a:stretch>
            <a:fillRect/>
          </a:stretch>
        </p:blipFill>
        <p:spPr>
          <a:xfrm>
            <a:off x="952500" y="7969439"/>
            <a:ext cx="10287000" cy="5588000"/>
          </a:xfrm>
          <a:prstGeom prst="rect">
            <a:avLst/>
          </a:prstGeom>
        </p:spPr>
      </p:pic>
    </p:spTree>
    <p:extLst>
      <p:ext uri="{BB962C8B-B14F-4D97-AF65-F5344CB8AC3E}">
        <p14:creationId xmlns:p14="http://schemas.microsoft.com/office/powerpoint/2010/main" val="539204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
        <p159:morph option="byObject"/>
      </p:transition>
    </mc:Choice>
    <mc:Fallback>
      <p:transition spd="slow" advClick="0" advTm="1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21521"/>
        </a:solidFill>
        <a:effectLst/>
      </p:bgPr>
    </p:bg>
    <p:spTree>
      <p:nvGrpSpPr>
        <p:cNvPr id="1" name=""/>
        <p:cNvGrpSpPr/>
        <p:nvPr/>
      </p:nvGrpSpPr>
      <p:grpSpPr>
        <a:xfrm>
          <a:off x="0" y="0"/>
          <a:ext cx="0" cy="0"/>
          <a:chOff x="0" y="0"/>
          <a:chExt cx="0" cy="0"/>
        </a:xfrm>
      </p:grpSpPr>
      <p:pic>
        <p:nvPicPr>
          <p:cNvPr id="3" name="Grafik 2" descr="Ein Bild, das Kleidung, Person, Gruppe enthält.&#10;&#10;KI-generierte Inhalte können fehlerhaft sein.">
            <a:extLst>
              <a:ext uri="{FF2B5EF4-FFF2-40B4-BE49-F238E27FC236}">
                <a16:creationId xmlns:a16="http://schemas.microsoft.com/office/drawing/2014/main" id="{75AB1260-94CC-E575-2CD1-8FFD8B732A1B}"/>
              </a:ext>
            </a:extLst>
          </p:cNvPr>
          <p:cNvPicPr>
            <a:picLocks noChangeAspect="1"/>
          </p:cNvPicPr>
          <p:nvPr/>
        </p:nvPicPr>
        <p:blipFill>
          <a:blip r:embed="rId2">
            <a:extLst>
              <a:ext uri="{28A0092B-C50C-407E-A947-70E740481C1C}">
                <a14:useLocalDpi xmlns:a14="http://schemas.microsoft.com/office/drawing/2010/main" val="0"/>
              </a:ext>
            </a:extLst>
          </a:blip>
          <a:srcRect t="18519"/>
          <a:stretch>
            <a:fillRect/>
          </a:stretch>
        </p:blipFill>
        <p:spPr>
          <a:xfrm>
            <a:off x="952500" y="1270000"/>
            <a:ext cx="10287000" cy="5588000"/>
          </a:xfrm>
          <a:prstGeom prst="rect">
            <a:avLst/>
          </a:prstGeom>
        </p:spPr>
      </p:pic>
    </p:spTree>
    <p:extLst>
      <p:ext uri="{BB962C8B-B14F-4D97-AF65-F5344CB8AC3E}">
        <p14:creationId xmlns:p14="http://schemas.microsoft.com/office/powerpoint/2010/main" val="25969691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
        <p159:morph option="byObject"/>
      </p:transition>
    </mc:Choice>
    <mc:Fallback>
      <p:transition spd="slow" advClick="0" advTm="2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F0F2F4"/>
            </a:gs>
            <a:gs pos="100000">
              <a:srgbClr val="F0F2F5"/>
            </a:gs>
          </a:gsLst>
          <a:lin ang="16200000" scaled="0"/>
        </a:gra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37EBBAD-C0FF-2AB8-952A-E161182ACF7B}"/>
              </a:ext>
            </a:extLst>
          </p:cNvPr>
          <p:cNvSpPr txBox="1"/>
          <p:nvPr/>
        </p:nvSpPr>
        <p:spPr>
          <a:xfrm>
            <a:off x="1902709" y="2171785"/>
            <a:ext cx="8386581" cy="769441"/>
          </a:xfrm>
          <a:prstGeom prst="rect">
            <a:avLst/>
          </a:prstGeom>
          <a:noFill/>
        </p:spPr>
        <p:txBody>
          <a:bodyPr wrap="square" rtlCol="0">
            <a:spAutoFit/>
          </a:bodyPr>
          <a:lstStyle/>
          <a:p>
            <a:pPr algn="ctr"/>
            <a:r>
              <a:rPr lang="en-US" sz="4400" b="1" noProof="0" dirty="0">
                <a:solidFill>
                  <a:schemeClr val="bg2">
                    <a:lumMod val="25000"/>
                  </a:schemeClr>
                </a:solidFill>
                <a:latin typeface="Montserrat SemiBold" pitchFamily="2" charset="0"/>
                <a:ea typeface="Roboto" panose="02000000000000000000" pitchFamily="2" charset="0"/>
                <a:cs typeface="Segoe UI" panose="020B0502040204020203" pitchFamily="34" charset="0"/>
              </a:rPr>
              <a:t>What‘s on your mind today?</a:t>
            </a:r>
          </a:p>
        </p:txBody>
      </p:sp>
      <p:sp>
        <p:nvSpPr>
          <p:cNvPr id="2" name="Rechteck: abgerundete Ecken 1">
            <a:extLst>
              <a:ext uri="{FF2B5EF4-FFF2-40B4-BE49-F238E27FC236}">
                <a16:creationId xmlns:a16="http://schemas.microsoft.com/office/drawing/2014/main" id="{BEA388E2-564A-A467-0857-78C49C00A316}"/>
              </a:ext>
            </a:extLst>
          </p:cNvPr>
          <p:cNvSpPr/>
          <p:nvPr/>
        </p:nvSpPr>
        <p:spPr>
          <a:xfrm>
            <a:off x="2529840" y="3352239"/>
            <a:ext cx="7193280" cy="771439"/>
          </a:xfrm>
          <a:prstGeom prst="roundRect">
            <a:avLst>
              <a:gd name="adj" fmla="val 50000"/>
            </a:avLst>
          </a:prstGeom>
          <a:solidFill>
            <a:schemeClr val="bg1"/>
          </a:solidFill>
          <a:ln>
            <a:noFill/>
          </a:ln>
          <a:effectLst>
            <a:outerShdw blurRad="190500" dist="63500" dir="5400000" algn="t" rotWithShape="0">
              <a:srgbClr val="C5CAD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bg2">
                    <a:lumMod val="50000"/>
                  </a:schemeClr>
                </a:solidFill>
                <a:latin typeface="Segoe UI" panose="020B0502040204020203" pitchFamily="34" charset="0"/>
                <a:cs typeface="Segoe UI" panose="020B0502040204020203" pitchFamily="34" charset="0"/>
              </a:rPr>
              <a:t>        </a:t>
            </a:r>
            <a:r>
              <a:rPr lang="en-US" noProof="0" dirty="0">
                <a:solidFill>
                  <a:srgbClr val="848484"/>
                </a:solidFill>
                <a:latin typeface="Source Sans Pro" panose="020B0503030403020204" pitchFamily="34" charset="0"/>
                <a:ea typeface="Source Sans Pro" panose="020B0503030403020204" pitchFamily="34" charset="0"/>
                <a:cs typeface="Segoe UI" panose="020B0502040204020203" pitchFamily="34" charset="0"/>
              </a:rPr>
              <a:t>Ask anything</a:t>
            </a:r>
          </a:p>
        </p:txBody>
      </p:sp>
      <p:sp>
        <p:nvSpPr>
          <p:cNvPr id="7" name="Grafik 5">
            <a:extLst>
              <a:ext uri="{FF2B5EF4-FFF2-40B4-BE49-F238E27FC236}">
                <a16:creationId xmlns:a16="http://schemas.microsoft.com/office/drawing/2014/main" id="{7FC51F37-1A46-2FF0-35C6-DAE206A9500B}"/>
              </a:ext>
            </a:extLst>
          </p:cNvPr>
          <p:cNvSpPr/>
          <p:nvPr/>
        </p:nvSpPr>
        <p:spPr>
          <a:xfrm>
            <a:off x="2783485" y="3589489"/>
            <a:ext cx="218796" cy="296937"/>
          </a:xfrm>
          <a:custGeom>
            <a:avLst/>
            <a:gdLst>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163116 h 344355"/>
              <a:gd name="connsiteX28" fmla="*/ 144992 w 253735"/>
              <a:gd name="connsiteY28" fmla="*/ 54372 h 344355"/>
              <a:gd name="connsiteX29" fmla="*/ 139781 w 253735"/>
              <a:gd name="connsiteY29" fmla="*/ 41459 h 344355"/>
              <a:gd name="connsiteX30" fmla="*/ 126868 w 253735"/>
              <a:gd name="connsiteY30" fmla="*/ 36248 h 344355"/>
              <a:gd name="connsiteX31" fmla="*/ 113954 w 253735"/>
              <a:gd name="connsiteY31" fmla="*/ 41459 h 344355"/>
              <a:gd name="connsiteX32" fmla="*/ 108744 w 253735"/>
              <a:gd name="connsiteY32" fmla="*/ 54372 h 344355"/>
              <a:gd name="connsiteX33" fmla="*/ 108744 w 253735"/>
              <a:gd name="connsiteY33" fmla="*/ 163116 h 344355"/>
              <a:gd name="connsiteX34" fmla="*/ 113954 w 253735"/>
              <a:gd name="connsiteY34" fmla="*/ 176029 h 344355"/>
              <a:gd name="connsiteX35" fmla="*/ 126868 w 253735"/>
              <a:gd name="connsiteY35"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54372 h 344355"/>
              <a:gd name="connsiteX28" fmla="*/ 139781 w 253735"/>
              <a:gd name="connsiteY28" fmla="*/ 41459 h 344355"/>
              <a:gd name="connsiteX29" fmla="*/ 126868 w 253735"/>
              <a:gd name="connsiteY29" fmla="*/ 36248 h 344355"/>
              <a:gd name="connsiteX30" fmla="*/ 113954 w 253735"/>
              <a:gd name="connsiteY30" fmla="*/ 41459 h 344355"/>
              <a:gd name="connsiteX31" fmla="*/ 108744 w 253735"/>
              <a:gd name="connsiteY31" fmla="*/ 54372 h 344355"/>
              <a:gd name="connsiteX32" fmla="*/ 108744 w 253735"/>
              <a:gd name="connsiteY32" fmla="*/ 163116 h 344355"/>
              <a:gd name="connsiteX33" fmla="*/ 113954 w 253735"/>
              <a:gd name="connsiteY33" fmla="*/ 176029 h 344355"/>
              <a:gd name="connsiteX34" fmla="*/ 126868 w 253735"/>
              <a:gd name="connsiteY34"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54372 h 344355"/>
              <a:gd name="connsiteX28" fmla="*/ 126868 w 253735"/>
              <a:gd name="connsiteY28" fmla="*/ 36248 h 344355"/>
              <a:gd name="connsiteX29" fmla="*/ 113954 w 253735"/>
              <a:gd name="connsiteY29" fmla="*/ 41459 h 344355"/>
              <a:gd name="connsiteX30" fmla="*/ 108744 w 253735"/>
              <a:gd name="connsiteY30" fmla="*/ 54372 h 344355"/>
              <a:gd name="connsiteX31" fmla="*/ 108744 w 253735"/>
              <a:gd name="connsiteY31" fmla="*/ 163116 h 344355"/>
              <a:gd name="connsiteX32" fmla="*/ 113954 w 253735"/>
              <a:gd name="connsiteY32" fmla="*/ 176029 h 344355"/>
              <a:gd name="connsiteX33" fmla="*/ 126868 w 253735"/>
              <a:gd name="connsiteY33"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54372 h 344355"/>
              <a:gd name="connsiteX28" fmla="*/ 113954 w 253735"/>
              <a:gd name="connsiteY28" fmla="*/ 41459 h 344355"/>
              <a:gd name="connsiteX29" fmla="*/ 108744 w 253735"/>
              <a:gd name="connsiteY29" fmla="*/ 54372 h 344355"/>
              <a:gd name="connsiteX30" fmla="*/ 108744 w 253735"/>
              <a:gd name="connsiteY30" fmla="*/ 163116 h 344355"/>
              <a:gd name="connsiteX31" fmla="*/ 113954 w 253735"/>
              <a:gd name="connsiteY31" fmla="*/ 176029 h 344355"/>
              <a:gd name="connsiteX32" fmla="*/ 126868 w 253735"/>
              <a:gd name="connsiteY32"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54372 h 344355"/>
              <a:gd name="connsiteX28" fmla="*/ 113954 w 253735"/>
              <a:gd name="connsiteY28" fmla="*/ 41459 h 344355"/>
              <a:gd name="connsiteX29" fmla="*/ 108744 w 253735"/>
              <a:gd name="connsiteY29" fmla="*/ 163116 h 344355"/>
              <a:gd name="connsiteX30" fmla="*/ 113954 w 253735"/>
              <a:gd name="connsiteY30" fmla="*/ 176029 h 344355"/>
              <a:gd name="connsiteX31" fmla="*/ 126868 w 253735"/>
              <a:gd name="connsiteY31"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44992 w 253735"/>
              <a:gd name="connsiteY27" fmla="*/ 54372 h 344355"/>
              <a:gd name="connsiteX28" fmla="*/ 108744 w 253735"/>
              <a:gd name="connsiteY28" fmla="*/ 163116 h 344355"/>
              <a:gd name="connsiteX29" fmla="*/ 113954 w 253735"/>
              <a:gd name="connsiteY29" fmla="*/ 176029 h 344355"/>
              <a:gd name="connsiteX30" fmla="*/ 126868 w 253735"/>
              <a:gd name="connsiteY30"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39781 w 253735"/>
              <a:gd name="connsiteY26" fmla="*/ 176029 h 344355"/>
              <a:gd name="connsiteX27" fmla="*/ 108744 w 253735"/>
              <a:gd name="connsiteY27" fmla="*/ 163116 h 344355"/>
              <a:gd name="connsiteX28" fmla="*/ 113954 w 253735"/>
              <a:gd name="connsiteY28" fmla="*/ 176029 h 344355"/>
              <a:gd name="connsiteX29" fmla="*/ 126868 w 253735"/>
              <a:gd name="connsiteY29"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08744 w 253735"/>
              <a:gd name="connsiteY26" fmla="*/ 163116 h 344355"/>
              <a:gd name="connsiteX27" fmla="*/ 113954 w 253735"/>
              <a:gd name="connsiteY27" fmla="*/ 176029 h 344355"/>
              <a:gd name="connsiteX28" fmla="*/ 126868 w 253735"/>
              <a:gd name="connsiteY28"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 name="connsiteX25" fmla="*/ 126868 w 253735"/>
              <a:gd name="connsiteY25" fmla="*/ 181240 h 344355"/>
              <a:gd name="connsiteX26" fmla="*/ 108744 w 253735"/>
              <a:gd name="connsiteY26" fmla="*/ 163116 h 344355"/>
              <a:gd name="connsiteX27" fmla="*/ 126868 w 253735"/>
              <a:gd name="connsiteY27" fmla="*/ 181240 h 344355"/>
              <a:gd name="connsiteX0" fmla="*/ 126868 w 253735"/>
              <a:gd name="connsiteY0" fmla="*/ 217488 h 344355"/>
              <a:gd name="connsiteX1" fmla="*/ 88354 w 253735"/>
              <a:gd name="connsiteY1" fmla="*/ 201629 h 344355"/>
              <a:gd name="connsiteX2" fmla="*/ 72496 w 253735"/>
              <a:gd name="connsiteY2" fmla="*/ 163116 h 344355"/>
              <a:gd name="connsiteX3" fmla="*/ 72496 w 253735"/>
              <a:gd name="connsiteY3" fmla="*/ 54372 h 344355"/>
              <a:gd name="connsiteX4" fmla="*/ 88354 w 253735"/>
              <a:gd name="connsiteY4" fmla="*/ 15858 h 344355"/>
              <a:gd name="connsiteX5" fmla="*/ 126868 w 253735"/>
              <a:gd name="connsiteY5" fmla="*/ 0 h 344355"/>
              <a:gd name="connsiteX6" fmla="*/ 165381 w 253735"/>
              <a:gd name="connsiteY6" fmla="*/ 15858 h 344355"/>
              <a:gd name="connsiteX7" fmla="*/ 181240 w 253735"/>
              <a:gd name="connsiteY7" fmla="*/ 54372 h 344355"/>
              <a:gd name="connsiteX8" fmla="*/ 181240 w 253735"/>
              <a:gd name="connsiteY8" fmla="*/ 163116 h 344355"/>
              <a:gd name="connsiteX9" fmla="*/ 165381 w 253735"/>
              <a:gd name="connsiteY9" fmla="*/ 201629 h 344355"/>
              <a:gd name="connsiteX10" fmla="*/ 126868 w 253735"/>
              <a:gd name="connsiteY10" fmla="*/ 217488 h 344355"/>
              <a:gd name="connsiteX11" fmla="*/ 108744 w 253735"/>
              <a:gd name="connsiteY11" fmla="*/ 344355 h 344355"/>
              <a:gd name="connsiteX12" fmla="*/ 108744 w 253735"/>
              <a:gd name="connsiteY12" fmla="*/ 288624 h 344355"/>
              <a:gd name="connsiteX13" fmla="*/ 30811 w 253735"/>
              <a:gd name="connsiteY13" fmla="*/ 246486 h 344355"/>
              <a:gd name="connsiteX14" fmla="*/ 0 w 253735"/>
              <a:gd name="connsiteY14" fmla="*/ 163116 h 344355"/>
              <a:gd name="connsiteX15" fmla="*/ 36248 w 253735"/>
              <a:gd name="connsiteY15" fmla="*/ 163116 h 344355"/>
              <a:gd name="connsiteX16" fmla="*/ 62754 w 253735"/>
              <a:gd name="connsiteY16" fmla="*/ 227229 h 344355"/>
              <a:gd name="connsiteX17" fmla="*/ 126868 w 253735"/>
              <a:gd name="connsiteY17" fmla="*/ 253735 h 344355"/>
              <a:gd name="connsiteX18" fmla="*/ 190981 w 253735"/>
              <a:gd name="connsiteY18" fmla="*/ 227229 h 344355"/>
              <a:gd name="connsiteX19" fmla="*/ 217488 w 253735"/>
              <a:gd name="connsiteY19" fmla="*/ 163116 h 344355"/>
              <a:gd name="connsiteX20" fmla="*/ 253735 w 253735"/>
              <a:gd name="connsiteY20" fmla="*/ 163116 h 344355"/>
              <a:gd name="connsiteX21" fmla="*/ 222925 w 253735"/>
              <a:gd name="connsiteY21" fmla="*/ 246486 h 344355"/>
              <a:gd name="connsiteX22" fmla="*/ 144992 w 253735"/>
              <a:gd name="connsiteY22" fmla="*/ 288624 h 344355"/>
              <a:gd name="connsiteX23" fmla="*/ 144992 w 253735"/>
              <a:gd name="connsiteY23" fmla="*/ 344355 h 344355"/>
              <a:gd name="connsiteX24" fmla="*/ 108744 w 253735"/>
              <a:gd name="connsiteY24" fmla="*/ 344355 h 34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3735" h="344355">
                <a:moveTo>
                  <a:pt x="126868" y="217488"/>
                </a:moveTo>
                <a:cubicBezTo>
                  <a:pt x="111765" y="217488"/>
                  <a:pt x="98926" y="212201"/>
                  <a:pt x="88354" y="201629"/>
                </a:cubicBezTo>
                <a:cubicBezTo>
                  <a:pt x="77782" y="191057"/>
                  <a:pt x="72496" y="178219"/>
                  <a:pt x="72496" y="163116"/>
                </a:cubicBezTo>
                <a:lnTo>
                  <a:pt x="72496" y="54372"/>
                </a:lnTo>
                <a:cubicBezTo>
                  <a:pt x="72496" y="39269"/>
                  <a:pt x="77782" y="26431"/>
                  <a:pt x="88354" y="15858"/>
                </a:cubicBezTo>
                <a:cubicBezTo>
                  <a:pt x="98926" y="5286"/>
                  <a:pt x="111765" y="0"/>
                  <a:pt x="126868" y="0"/>
                </a:cubicBezTo>
                <a:cubicBezTo>
                  <a:pt x="141971" y="0"/>
                  <a:pt x="154809" y="5286"/>
                  <a:pt x="165381" y="15858"/>
                </a:cubicBezTo>
                <a:cubicBezTo>
                  <a:pt x="175953" y="26431"/>
                  <a:pt x="181240" y="39269"/>
                  <a:pt x="181240" y="54372"/>
                </a:cubicBezTo>
                <a:lnTo>
                  <a:pt x="181240" y="163116"/>
                </a:lnTo>
                <a:cubicBezTo>
                  <a:pt x="181240" y="178219"/>
                  <a:pt x="175953" y="191057"/>
                  <a:pt x="165381" y="201629"/>
                </a:cubicBezTo>
                <a:cubicBezTo>
                  <a:pt x="154809" y="212201"/>
                  <a:pt x="141971" y="217488"/>
                  <a:pt x="126868" y="217488"/>
                </a:cubicBezTo>
                <a:close/>
                <a:moveTo>
                  <a:pt x="108744" y="344355"/>
                </a:moveTo>
                <a:lnTo>
                  <a:pt x="108744" y="288624"/>
                </a:lnTo>
                <a:cubicBezTo>
                  <a:pt x="77329" y="284395"/>
                  <a:pt x="51351" y="270349"/>
                  <a:pt x="30811" y="246486"/>
                </a:cubicBezTo>
                <a:cubicBezTo>
                  <a:pt x="10270" y="222622"/>
                  <a:pt x="0" y="194833"/>
                  <a:pt x="0" y="163116"/>
                </a:cubicBezTo>
                <a:lnTo>
                  <a:pt x="36248" y="163116"/>
                </a:lnTo>
                <a:cubicBezTo>
                  <a:pt x="36248" y="188187"/>
                  <a:pt x="45083" y="209558"/>
                  <a:pt x="62754" y="227229"/>
                </a:cubicBezTo>
                <a:cubicBezTo>
                  <a:pt x="80425" y="244900"/>
                  <a:pt x="101796" y="253735"/>
                  <a:pt x="126868" y="253735"/>
                </a:cubicBezTo>
                <a:cubicBezTo>
                  <a:pt x="151939" y="253735"/>
                  <a:pt x="173310" y="244900"/>
                  <a:pt x="190981" y="227229"/>
                </a:cubicBezTo>
                <a:cubicBezTo>
                  <a:pt x="208652" y="209558"/>
                  <a:pt x="217488" y="188187"/>
                  <a:pt x="217488" y="163116"/>
                </a:cubicBezTo>
                <a:lnTo>
                  <a:pt x="253735" y="163116"/>
                </a:lnTo>
                <a:cubicBezTo>
                  <a:pt x="253735" y="194833"/>
                  <a:pt x="243465" y="222622"/>
                  <a:pt x="222925" y="246486"/>
                </a:cubicBezTo>
                <a:cubicBezTo>
                  <a:pt x="202384" y="270349"/>
                  <a:pt x="176406" y="284395"/>
                  <a:pt x="144992" y="288624"/>
                </a:cubicBezTo>
                <a:lnTo>
                  <a:pt x="144992" y="344355"/>
                </a:lnTo>
                <a:lnTo>
                  <a:pt x="108744" y="344355"/>
                </a:lnTo>
                <a:close/>
              </a:path>
            </a:pathLst>
          </a:custGeom>
          <a:solidFill>
            <a:schemeClr val="tx1">
              <a:lumMod val="65000"/>
              <a:lumOff val="35000"/>
            </a:schemeClr>
          </a:solidFill>
          <a:ln w="446"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261721714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52D6856-D051-C5F7-12D7-C9B1F760A09E}"/>
              </a:ext>
            </a:extLst>
          </p:cNvPr>
          <p:cNvPicPr>
            <a:picLocks noChangeAspect="1"/>
          </p:cNvPicPr>
          <p:nvPr/>
        </p:nvPicPr>
        <p:blipFill>
          <a:blip r:embed="rId2"/>
          <a:srcRect b="15565"/>
          <a:stretch>
            <a:fillRect/>
          </a:stretch>
        </p:blipFill>
        <p:spPr>
          <a:xfrm>
            <a:off x="1" y="-1"/>
            <a:ext cx="12192000" cy="6858001"/>
          </a:xfrm>
          <a:prstGeom prst="rect">
            <a:avLst/>
          </a:prstGeom>
        </p:spPr>
      </p:pic>
    </p:spTree>
    <p:extLst>
      <p:ext uri="{BB962C8B-B14F-4D97-AF65-F5344CB8AC3E}">
        <p14:creationId xmlns:p14="http://schemas.microsoft.com/office/powerpoint/2010/main" val="179611423"/>
      </p:ext>
    </p:extLst>
  </p:cSld>
  <p:clrMapOvr>
    <a:masterClrMapping/>
  </p:clrMapOvr>
  <mc:AlternateContent xmlns:mc="http://schemas.openxmlformats.org/markup-compatibility/2006">
    <mc:Choice xmlns:p14="http://schemas.microsoft.com/office/powerpoint/2010/main" Requires="p14">
      <p:transition spd="slow" p14:dur="2000" advClick="0" advTm="500"/>
    </mc:Choice>
    <mc:Fallback>
      <p:transition spd="slow" advClick="0" advTm="5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E409-9332-EC07-94B8-41C0BC24DA49}"/>
            </a:ext>
          </a:extLst>
        </p:cNvPr>
        <p:cNvGrpSpPr/>
        <p:nvPr/>
      </p:nvGrpSpPr>
      <p:grpSpPr>
        <a:xfrm>
          <a:off x="0" y="0"/>
          <a:ext cx="0" cy="0"/>
          <a:chOff x="0" y="0"/>
          <a:chExt cx="0" cy="0"/>
        </a:xfrm>
      </p:grpSpPr>
      <p:pic>
        <p:nvPicPr>
          <p:cNvPr id="7" name="Grafik 6" descr="Ein Bild, das draußen, Gras, Gelände, Transport enthält.&#10;&#10;KI-generierte Inhalte können fehlerhaft sein.">
            <a:extLst>
              <a:ext uri="{FF2B5EF4-FFF2-40B4-BE49-F238E27FC236}">
                <a16:creationId xmlns:a16="http://schemas.microsoft.com/office/drawing/2014/main" id="{C3786E84-2E30-4E2E-521A-A0A6C5914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Tree>
    <p:extLst>
      <p:ext uri="{BB962C8B-B14F-4D97-AF65-F5344CB8AC3E}">
        <p14:creationId xmlns:p14="http://schemas.microsoft.com/office/powerpoint/2010/main" val="2317546654"/>
      </p:ext>
    </p:extLst>
  </p:cSld>
  <p:clrMapOvr>
    <a:masterClrMapping/>
  </p:clrMapOvr>
  <mc:AlternateContent xmlns:mc="http://schemas.openxmlformats.org/markup-compatibility/2006">
    <mc:Choice xmlns:p14="http://schemas.microsoft.com/office/powerpoint/2010/main" Requires="p14">
      <p:transition p14:dur="0" advClick="0" advTm="1500"/>
    </mc:Choice>
    <mc:Fallback>
      <p:transition advClick="0" advTm="15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Farbigkeit, Screenshot, Grafiken, Design enthält.&#10;&#10;KI-generierte Inhalte können fehlerhaft sein.">
            <a:extLst>
              <a:ext uri="{FF2B5EF4-FFF2-40B4-BE49-F238E27FC236}">
                <a16:creationId xmlns:a16="http://schemas.microsoft.com/office/drawing/2014/main" id="{C25FC76B-DB4A-32D8-2802-A0A6BDF28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1371902955"/>
      </p:ext>
    </p:extLst>
  </p:cSld>
  <p:clrMapOvr>
    <a:masterClrMapping/>
  </p:clrMapOvr>
  <mc:AlternateContent xmlns:mc="http://schemas.openxmlformats.org/markup-compatibility/2006">
    <mc:Choice xmlns:p14="http://schemas.microsoft.com/office/powerpoint/2010/main" Requires="p14">
      <p:transition spd="slow" p14:dur="2000" advClick="0" advTm="2500"/>
    </mc:Choice>
    <mc:Fallback>
      <p:transition spd="slow" advClick="0" advTm="25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descr="Ein Bild, das Screenshot, Design enthält.&#10;&#10;KI-generierte Inhalte können fehlerhaft sein.">
            <a:extLst>
              <a:ext uri="{FF2B5EF4-FFF2-40B4-BE49-F238E27FC236}">
                <a16:creationId xmlns:a16="http://schemas.microsoft.com/office/drawing/2014/main" id="{F76354FF-61F6-6AFB-B635-5E02F6E24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828401026"/>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F339506-3790-012E-284B-3471FF4F7EC5}"/>
              </a:ext>
            </a:extLst>
          </p:cNvPr>
          <p:cNvSpPr txBox="1"/>
          <p:nvPr/>
        </p:nvSpPr>
        <p:spPr>
          <a:xfrm>
            <a:off x="518160" y="369054"/>
            <a:ext cx="10454640" cy="1015663"/>
          </a:xfrm>
          <a:prstGeom prst="rect">
            <a:avLst/>
          </a:prstGeom>
          <a:noFill/>
        </p:spPr>
        <p:txBody>
          <a:bodyPr wrap="square">
            <a:spAutoFit/>
          </a:bodyPr>
          <a:lstStyle/>
          <a:p>
            <a:r>
              <a:rPr lang="en-US" sz="6000" noProof="0" dirty="0">
                <a:solidFill>
                  <a:srgbClr val="000000"/>
                </a:solidFill>
                <a:latin typeface="Montserrat ExtraBold" pitchFamily="2" charset="0"/>
              </a:rPr>
              <a:t>Information sources</a:t>
            </a:r>
            <a:endParaRPr lang="en-US" sz="6000" noProof="0" dirty="0">
              <a:latin typeface="Montserrat ExtraBold" pitchFamily="2" charset="0"/>
            </a:endParaRPr>
          </a:p>
        </p:txBody>
      </p:sp>
      <p:sp>
        <p:nvSpPr>
          <p:cNvPr id="6" name="Textfeld 5">
            <a:extLst>
              <a:ext uri="{FF2B5EF4-FFF2-40B4-BE49-F238E27FC236}">
                <a16:creationId xmlns:a16="http://schemas.microsoft.com/office/drawing/2014/main" id="{3711FEA0-5C15-8D5B-7E25-D49EC326A437}"/>
              </a:ext>
            </a:extLst>
          </p:cNvPr>
          <p:cNvSpPr txBox="1"/>
          <p:nvPr/>
        </p:nvSpPr>
        <p:spPr>
          <a:xfrm>
            <a:off x="641350" y="1651000"/>
            <a:ext cx="10331450" cy="5078313"/>
          </a:xfrm>
          <a:prstGeom prst="rect">
            <a:avLst/>
          </a:prstGeom>
          <a:noFill/>
        </p:spPr>
        <p:txBody>
          <a:bodyPr wrap="square" rtlCol="0">
            <a:spAutoFit/>
          </a:bodyPr>
          <a:lstStyle/>
          <a:p>
            <a:pPr marL="285750" indent="-285750">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https://www.digitalinformationworld.com/2025/05/chatgpt-stats-in-numbers-growth-usage-and-global-impact.html</a:t>
            </a:r>
            <a:endParaRPr lang="en-US" dirty="0"/>
          </a:p>
          <a:p>
            <a:pPr marL="285750" indent="-285750">
              <a:buFont typeface="Arial" panose="020B0604020202020204" pitchFamily="34" charset="0"/>
              <a:buChar char="•"/>
            </a:pPr>
            <a:r>
              <a:rPr lang="en-US" dirty="0">
                <a:hlinkClick r:id="rId3">
                  <a:extLst>
                    <a:ext uri="{A12FA001-AC4F-418D-AE19-62706E023703}">
                      <ahyp:hlinkClr xmlns:ahyp="http://schemas.microsoft.com/office/drawing/2018/hyperlinkcolor" val="tx"/>
                    </a:ext>
                  </a:extLst>
                </a:hlinkClick>
              </a:rPr>
              <a:t>https://sustainability.atmeta.com/wp-content/uploads/2025/10/Meta_2025-Environmental-Data-Index.pdf</a:t>
            </a:r>
            <a:endParaRPr lang="en-US" dirty="0"/>
          </a:p>
          <a:p>
            <a:pPr marL="285750" indent="-285750">
              <a:buFont typeface="Arial" panose="020B0604020202020204" pitchFamily="34" charset="0"/>
              <a:buChar char="•"/>
            </a:pPr>
            <a:r>
              <a:rPr lang="en-US" dirty="0">
                <a:hlinkClick r:id="rId4">
                  <a:extLst>
                    <a:ext uri="{A12FA001-AC4F-418D-AE19-62706E023703}">
                      <ahyp:hlinkClr xmlns:ahyp="http://schemas.microsoft.com/office/drawing/2018/hyperlinkcolor" val="tx"/>
                    </a:ext>
                  </a:extLst>
                </a:hlinkClick>
              </a:rPr>
              <a:t>https://cdn-dynmedia-1.microsoft.com/is/content/microsoftcorp/microsoft/msc/documents/presentations/CSR/2025-Microsoft-Environmental-Data-Fact-Sheet-PDF.pdf</a:t>
            </a:r>
            <a:endParaRPr lang="en-US" dirty="0"/>
          </a:p>
          <a:p>
            <a:pPr marL="285750" indent="-285750">
              <a:buFont typeface="Arial" panose="020B0604020202020204" pitchFamily="34" charset="0"/>
              <a:buChar char="•"/>
            </a:pPr>
            <a:r>
              <a:rPr lang="en-US" dirty="0">
                <a:hlinkClick r:id="rId5">
                  <a:extLst>
                    <a:ext uri="{A12FA001-AC4F-418D-AE19-62706E023703}">
                      <ahyp:hlinkClr xmlns:ahyp="http://schemas.microsoft.com/office/drawing/2018/hyperlinkcolor" val="tx"/>
                    </a:ext>
                  </a:extLst>
                </a:hlinkClick>
              </a:rPr>
              <a:t>https://www.gstatic.com/gumdrop/sustainability/google-2025-environmental-report.pdf</a:t>
            </a:r>
            <a:endParaRPr lang="en-US" dirty="0"/>
          </a:p>
          <a:p>
            <a:pPr marL="285750" indent="-285750">
              <a:buFont typeface="Arial" panose="020B0604020202020204" pitchFamily="34" charset="0"/>
              <a:buChar char="•"/>
            </a:pPr>
            <a:r>
              <a:rPr lang="en-US" dirty="0"/>
              <a:t>Shehabi, A.; Newkirk, A.; Smith, S.; Hubbard, A.; Lei, N.; </a:t>
            </a:r>
            <a:r>
              <a:rPr lang="en-US" dirty="0" err="1"/>
              <a:t>Siddik</a:t>
            </a:r>
            <a:r>
              <a:rPr lang="en-US" dirty="0"/>
              <a:t>, M., et al. (2024). 2024 United States Data Center Energy Usage Report. Lawrence Berkeley National Laboratory. Report #: LBNL-2001637. http://dx.doi.org/10.71468/P1WC7Q Retrieved from </a:t>
            </a:r>
            <a:r>
              <a:rPr lang="en-US" dirty="0">
                <a:hlinkClick r:id="rId6">
                  <a:extLst>
                    <a:ext uri="{A12FA001-AC4F-418D-AE19-62706E023703}">
                      <ahyp:hlinkClr xmlns:ahyp="http://schemas.microsoft.com/office/drawing/2018/hyperlinkcolor" val="tx"/>
                    </a:ext>
                  </a:extLst>
                </a:hlinkClick>
              </a:rPr>
              <a:t>https://escholarship.org/uc/item/32d6m0d1</a:t>
            </a:r>
            <a:endParaRPr lang="en-US" dirty="0"/>
          </a:p>
          <a:p>
            <a:pPr marL="285750" indent="-285750">
              <a:buFont typeface="Arial" panose="020B0604020202020204" pitchFamily="34" charset="0"/>
              <a:buChar char="•"/>
            </a:pPr>
            <a:r>
              <a:rPr lang="en-US" dirty="0">
                <a:hlinkClick r:id="rId7">
                  <a:extLst>
                    <a:ext uri="{A12FA001-AC4F-418D-AE19-62706E023703}">
                      <ahyp:hlinkClr xmlns:ahyp="http://schemas.microsoft.com/office/drawing/2018/hyperlinkcolor" val="tx"/>
                    </a:ext>
                  </a:extLst>
                </a:hlinkClick>
              </a:rPr>
              <a:t>https://www.iaea.org/publications/14725/climate-change-and-nuclear-power-2020</a:t>
            </a:r>
            <a:endParaRPr lang="en-US" dirty="0"/>
          </a:p>
          <a:p>
            <a:pPr marL="285750" indent="-285750">
              <a:buFont typeface="Arial" panose="020B0604020202020204" pitchFamily="34" charset="0"/>
              <a:buChar char="•"/>
            </a:pPr>
            <a:r>
              <a:rPr lang="en-US" dirty="0">
                <a:hlinkClick r:id="rId8">
                  <a:extLst>
                    <a:ext uri="{A12FA001-AC4F-418D-AE19-62706E023703}">
                      <ahyp:hlinkClr xmlns:ahyp="http://schemas.microsoft.com/office/drawing/2018/hyperlinkcolor" val="tx"/>
                    </a:ext>
                  </a:extLst>
                </a:hlinkClick>
              </a:rPr>
              <a:t>https://www.weforum.org/stories/2024/11/circular-water-solutions-sustainable-data-centres/#:~:text=Practices%20such%20as,a%20thirsty%20world</a:t>
            </a:r>
            <a:r>
              <a:rPr lang="en-US" dirty="0"/>
              <a:t>.</a:t>
            </a:r>
          </a:p>
          <a:p>
            <a:pPr marL="285750" indent="-285750">
              <a:buFont typeface="Arial" panose="020B0604020202020204" pitchFamily="34" charset="0"/>
              <a:buChar char="•"/>
            </a:pPr>
            <a:endParaRPr lang="en-US" noProof="0" dirty="0"/>
          </a:p>
          <a:p>
            <a:endParaRPr lang="en-US" noProof="0" dirty="0"/>
          </a:p>
          <a:p>
            <a:endParaRPr lang="en-US" noProof="0" dirty="0"/>
          </a:p>
          <a:p>
            <a:endParaRPr lang="en-US" noProof="0" dirty="0"/>
          </a:p>
        </p:txBody>
      </p:sp>
    </p:spTree>
    <p:extLst>
      <p:ext uri="{BB962C8B-B14F-4D97-AF65-F5344CB8AC3E}">
        <p14:creationId xmlns:p14="http://schemas.microsoft.com/office/powerpoint/2010/main" val="373093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4AF8D-04FE-BB7C-A2AE-45F1430C4992}"/>
            </a:ext>
          </a:extLst>
        </p:cNvPr>
        <p:cNvGrpSpPr/>
        <p:nvPr/>
      </p:nvGrpSpPr>
      <p:grpSpPr>
        <a:xfrm>
          <a:off x="0" y="0"/>
          <a:ext cx="0" cy="0"/>
          <a:chOff x="0" y="0"/>
          <a:chExt cx="0" cy="0"/>
        </a:xfrm>
      </p:grpSpPr>
      <p:pic>
        <p:nvPicPr>
          <p:cNvPr id="3" name="Grafik 2" descr="Ein Bild, das Wolke, Himmel, draußen, Abendrot enthält.&#10;&#10;KI-generierte Inhalte können fehlerhaft sein.">
            <a:extLst>
              <a:ext uri="{FF2B5EF4-FFF2-40B4-BE49-F238E27FC236}">
                <a16:creationId xmlns:a16="http://schemas.microsoft.com/office/drawing/2014/main" id="{14A2E24F-4474-65EF-2FB2-2242FB3A3E8A}"/>
              </a:ext>
            </a:extLst>
          </p:cNvPr>
          <p:cNvPicPr>
            <a:picLocks noChangeAspect="1"/>
          </p:cNvPicPr>
          <p:nvPr/>
        </p:nvPicPr>
        <p:blipFill>
          <a:blip r:embed="rId3"/>
          <a:stretch>
            <a:fillRect/>
          </a:stretch>
        </p:blipFill>
        <p:spPr>
          <a:xfrm>
            <a:off x="0" y="-2442649"/>
            <a:ext cx="12191999" cy="8128000"/>
          </a:xfrm>
          <a:prstGeom prst="rect">
            <a:avLst/>
          </a:prstGeom>
        </p:spPr>
      </p:pic>
      <p:pic>
        <p:nvPicPr>
          <p:cNvPr id="5" name="Grafik 4" descr="Ein Bild, das Baum, Natur, draußen enthält.&#10;&#10;KI-generierte Inhalte können fehlerhaft sein.">
            <a:extLst>
              <a:ext uri="{FF2B5EF4-FFF2-40B4-BE49-F238E27FC236}">
                <a16:creationId xmlns:a16="http://schemas.microsoft.com/office/drawing/2014/main" id="{A271DFCA-E8A9-AC59-94FF-F5573FDD6F1D}"/>
              </a:ext>
            </a:extLst>
          </p:cNvPr>
          <p:cNvPicPr>
            <a:picLocks noChangeAspect="1"/>
          </p:cNvPicPr>
          <p:nvPr/>
        </p:nvPicPr>
        <p:blipFill>
          <a:blip r:embed="rId4"/>
          <a:stretch>
            <a:fillRect/>
          </a:stretch>
        </p:blipFill>
        <p:spPr>
          <a:xfrm>
            <a:off x="-778213" y="-2633150"/>
            <a:ext cx="13617913" cy="9078609"/>
          </a:xfrm>
          <a:prstGeom prst="rect">
            <a:avLst/>
          </a:prstGeom>
        </p:spPr>
      </p:pic>
      <p:pic>
        <p:nvPicPr>
          <p:cNvPr id="11" name="Grafik 10" descr="Ein Bild, das Gras, gelb, Natur, Feldfrucht enthält.&#10;&#10;KI-generierte Inhalte können fehlerhaft sein.">
            <a:extLst>
              <a:ext uri="{FF2B5EF4-FFF2-40B4-BE49-F238E27FC236}">
                <a16:creationId xmlns:a16="http://schemas.microsoft.com/office/drawing/2014/main" id="{CE31FB2D-5798-042A-9283-AE956E3777EF}"/>
              </a:ext>
            </a:extLst>
          </p:cNvPr>
          <p:cNvPicPr>
            <a:picLocks noChangeAspect="1"/>
          </p:cNvPicPr>
          <p:nvPr/>
        </p:nvPicPr>
        <p:blipFill>
          <a:blip r:embed="rId5"/>
          <a:stretch>
            <a:fillRect/>
          </a:stretch>
        </p:blipFill>
        <p:spPr>
          <a:xfrm>
            <a:off x="-778213" y="1612098"/>
            <a:ext cx="13836773" cy="9224516"/>
          </a:xfrm>
          <a:prstGeom prst="rect">
            <a:avLst/>
          </a:prstGeom>
        </p:spPr>
      </p:pic>
      <p:pic>
        <p:nvPicPr>
          <p:cNvPr id="2050" name="Picture 2" descr="Create a stylized playground layer for a parallax scene. The playground should be rendered in 16:9 aspect ratio, have a transparent background, and match the painterly style, lighting direction, and camera perspective of the previously generated layers. The image should contain only the playground object (no grass or background elements), and be high quality. It can occupy the full 16:9 canvas so the user can scale it back as needed. The playground should be offset slightly to the right in the frame to match the original photo composition.">
            <a:extLst>
              <a:ext uri="{FF2B5EF4-FFF2-40B4-BE49-F238E27FC236}">
                <a16:creationId xmlns:a16="http://schemas.microsoft.com/office/drawing/2014/main" id="{6C7BCA94-DCED-1A16-4094-3A662880C1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389"/>
          <a:stretch>
            <a:fillRect/>
          </a:stretch>
        </p:blipFill>
        <p:spPr bwMode="auto">
          <a:xfrm>
            <a:off x="3671929" y="193580"/>
            <a:ext cx="9953088" cy="574697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descr="Ein Bild, das Blume enthält.&#10;&#10;KI-generierte Inhalte können fehlerhaft sein.">
            <a:extLst>
              <a:ext uri="{FF2B5EF4-FFF2-40B4-BE49-F238E27FC236}">
                <a16:creationId xmlns:a16="http://schemas.microsoft.com/office/drawing/2014/main" id="{6E3133E5-C962-B98D-806F-E772E7307F0A}"/>
              </a:ext>
            </a:extLst>
          </p:cNvPr>
          <p:cNvPicPr>
            <a:picLocks noChangeAspect="1"/>
          </p:cNvPicPr>
          <p:nvPr/>
        </p:nvPicPr>
        <p:blipFill>
          <a:blip r:embed="rId7"/>
          <a:stretch>
            <a:fillRect/>
          </a:stretch>
        </p:blipFill>
        <p:spPr>
          <a:xfrm>
            <a:off x="-6755455" y="-6672428"/>
            <a:ext cx="25140731" cy="16760488"/>
          </a:xfrm>
          <a:prstGeom prst="rect">
            <a:avLst/>
          </a:prstGeom>
        </p:spPr>
      </p:pic>
      <p:pic>
        <p:nvPicPr>
          <p:cNvPr id="2052" name="Picture 4" descr="Create a foreground layer of rocks and bushes for a parallax scene. The elements should be rendered in 16:9 aspect ratio, have a transparent background, and match the painterly style, lighting direction, and camera perspective of the previously generated layers. Include side-anchored rocks and bushes that frame the scene without obstructing the center. Ensure clean and sharp alpha edges, and maintain consistent lighting from the right.">
            <a:extLst>
              <a:ext uri="{FF2B5EF4-FFF2-40B4-BE49-F238E27FC236}">
                <a16:creationId xmlns:a16="http://schemas.microsoft.com/office/drawing/2014/main" id="{30CC0CA2-90F5-1ADE-8298-489362EFB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745" y="1621350"/>
            <a:ext cx="8840713" cy="8840713"/>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Ein Bild, das Person, Kleidung, Kleinkind, Menschliches Gesicht enthält.&#10;&#10;KI-generierte Inhalte können fehlerhaft sein.">
            <a:extLst>
              <a:ext uri="{FF2B5EF4-FFF2-40B4-BE49-F238E27FC236}">
                <a16:creationId xmlns:a16="http://schemas.microsoft.com/office/drawing/2014/main" id="{8758F88E-3162-9440-51B5-7C902BC3B01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333" b="99544" l="9961" r="89844">
                        <a14:foregroundMark x1="29785" y1="89518" x2="27734" y2="98763"/>
                        <a14:foregroundMark x1="50586" y1="11849" x2="54492" y2="13607"/>
                        <a14:foregroundMark x1="57617" y1="10742" x2="44238" y2="8398"/>
                        <a14:foregroundMark x1="44238" y1="8398" x2="43359" y2="13216"/>
                        <a14:foregroundMark x1="58301" y1="96940" x2="66992" y2="98112"/>
                        <a14:foregroundMark x1="60645" y1="97331" x2="65332" y2="96549"/>
                        <a14:foregroundMark x1="62598" y1="97005" x2="62500" y2="99544"/>
                        <a14:backgroundMark x1="34863" y1="23828" x2="25098" y2="29818"/>
                        <a14:backgroundMark x1="25098" y1="29818" x2="19141" y2="36914"/>
                        <a14:backgroundMark x1="68359" y1="20964" x2="58203" y2="25977"/>
                        <a14:backgroundMark x1="58203" y1="25977" x2="68164" y2="30078"/>
                        <a14:backgroundMark x1="68164" y1="30078" x2="77051" y2="41602"/>
                      </a14:backgroundRemoval>
                    </a14:imgEffect>
                  </a14:imgLayer>
                </a14:imgProps>
              </a:ext>
            </a:extLst>
          </a:blip>
          <a:stretch>
            <a:fillRect/>
          </a:stretch>
        </p:blipFill>
        <p:spPr>
          <a:xfrm>
            <a:off x="2341123" y="2769139"/>
            <a:ext cx="2933609" cy="4400417"/>
          </a:xfrm>
          <a:prstGeom prst="rect">
            <a:avLst/>
          </a:prstGeom>
        </p:spPr>
      </p:pic>
      <p:pic>
        <p:nvPicPr>
          <p:cNvPr id="15" name="Grafik 14" descr="Ein Bild, das Produkt, Naturkost, Frucht, Tomatenstrauch enthält.&#10;&#10;KI-generierte Inhalte können fehlerhaft sein.">
            <a:extLst>
              <a:ext uri="{FF2B5EF4-FFF2-40B4-BE49-F238E27FC236}">
                <a16:creationId xmlns:a16="http://schemas.microsoft.com/office/drawing/2014/main" id="{87576786-4DFE-BE01-F694-85C8456FAAE7}"/>
              </a:ext>
            </a:extLst>
          </p:cNvPr>
          <p:cNvPicPr>
            <a:picLocks noChangeAspect="1"/>
          </p:cNvPicPr>
          <p:nvPr/>
        </p:nvPicPr>
        <p:blipFill>
          <a:blip r:embed="rId11"/>
          <a:srcRect l="40961" t="33145" r="15159" b="22504"/>
          <a:stretch>
            <a:fillRect/>
          </a:stretch>
        </p:blipFill>
        <p:spPr>
          <a:xfrm rot="4505839">
            <a:off x="3762486" y="6493028"/>
            <a:ext cx="774276" cy="782584"/>
          </a:xfrm>
          <a:prstGeom prst="ellipse">
            <a:avLst/>
          </a:prstGeom>
        </p:spPr>
      </p:pic>
      <p:sp>
        <p:nvSpPr>
          <p:cNvPr id="18" name="Freihandform: Form 17">
            <a:extLst>
              <a:ext uri="{FF2B5EF4-FFF2-40B4-BE49-F238E27FC236}">
                <a16:creationId xmlns:a16="http://schemas.microsoft.com/office/drawing/2014/main" id="{C954A5C3-E58C-B401-9FCB-5B4C784A278A}"/>
              </a:ext>
            </a:extLst>
          </p:cNvPr>
          <p:cNvSpPr/>
          <p:nvPr/>
        </p:nvSpPr>
        <p:spPr>
          <a:xfrm>
            <a:off x="-5572755" y="-4533090"/>
            <a:ext cx="23475002" cy="17140137"/>
          </a:xfrm>
          <a:custGeom>
            <a:avLst/>
            <a:gdLst>
              <a:gd name="connsiteX0" fmla="*/ 11633200 w 23545799"/>
              <a:gd name="connsiteY0" fmla="*/ 4604142 h 15955755"/>
              <a:gd name="connsiteX1" fmla="*/ 7258049 w 23545799"/>
              <a:gd name="connsiteY1" fmla="*/ 6900718 h 15955755"/>
              <a:gd name="connsiteX2" fmla="*/ 11633200 w 23545799"/>
              <a:gd name="connsiteY2" fmla="*/ 9197294 h 15955755"/>
              <a:gd name="connsiteX3" fmla="*/ 16008349 w 23545799"/>
              <a:gd name="connsiteY3" fmla="*/ 6900718 h 15955755"/>
              <a:gd name="connsiteX4" fmla="*/ 11633200 w 23545799"/>
              <a:gd name="connsiteY4" fmla="*/ 4604142 h 15955755"/>
              <a:gd name="connsiteX5" fmla="*/ 0 w 23545799"/>
              <a:gd name="connsiteY5" fmla="*/ 0 h 15955755"/>
              <a:gd name="connsiteX6" fmla="*/ 23545799 w 23545799"/>
              <a:gd name="connsiteY6" fmla="*/ 0 h 15955755"/>
              <a:gd name="connsiteX7" fmla="*/ 23545799 w 23545799"/>
              <a:gd name="connsiteY7" fmla="*/ 15955755 h 15955755"/>
              <a:gd name="connsiteX8" fmla="*/ 0 w 23545799"/>
              <a:gd name="connsiteY8" fmla="*/ 15955755 h 1595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45799" h="15955755">
                <a:moveTo>
                  <a:pt x="11633200" y="4604142"/>
                </a:moveTo>
                <a:cubicBezTo>
                  <a:pt x="9216870" y="4604142"/>
                  <a:pt x="7258049" y="5632354"/>
                  <a:pt x="7258049" y="6900718"/>
                </a:cubicBezTo>
                <a:cubicBezTo>
                  <a:pt x="7258049" y="8169082"/>
                  <a:pt x="9216870" y="9197294"/>
                  <a:pt x="11633200" y="9197294"/>
                </a:cubicBezTo>
                <a:cubicBezTo>
                  <a:pt x="14049528" y="9197294"/>
                  <a:pt x="16008349" y="8169082"/>
                  <a:pt x="16008349" y="6900718"/>
                </a:cubicBezTo>
                <a:cubicBezTo>
                  <a:pt x="16008349" y="5632354"/>
                  <a:pt x="14049528" y="4604142"/>
                  <a:pt x="11633200" y="4604142"/>
                </a:cubicBezTo>
                <a:close/>
                <a:moveTo>
                  <a:pt x="0" y="0"/>
                </a:moveTo>
                <a:lnTo>
                  <a:pt x="23545799" y="0"/>
                </a:lnTo>
                <a:lnTo>
                  <a:pt x="23545799" y="15955755"/>
                </a:lnTo>
                <a:lnTo>
                  <a:pt x="0" y="15955755"/>
                </a:lnTo>
                <a:close/>
              </a:path>
            </a:pathLst>
          </a:custGeom>
          <a:gradFill>
            <a:gsLst>
              <a:gs pos="0">
                <a:srgbClr val="38280A"/>
              </a:gs>
              <a:gs pos="74000">
                <a:srgbClr val="110E03"/>
              </a:gs>
              <a:gs pos="83000">
                <a:srgbClr val="090801"/>
              </a:gs>
              <a:gs pos="100000">
                <a:srgbClr val="000000"/>
              </a:gs>
            </a:gsLst>
            <a:path path="shape">
              <a:fillToRect l="50000" t="50000" r="50000" b="50000"/>
            </a:path>
          </a:gra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pic>
        <p:nvPicPr>
          <p:cNvPr id="17" name="Grafik 16" descr="Ein Bild, das orange, Bernstein, Verschwommen, Sonnenuntergang enthält.&#10;&#10;KI-generierte Inhalte können fehlerhaft sein.">
            <a:extLst>
              <a:ext uri="{FF2B5EF4-FFF2-40B4-BE49-F238E27FC236}">
                <a16:creationId xmlns:a16="http://schemas.microsoft.com/office/drawing/2014/main" id="{F9C0EBB5-3F27-A677-7507-A0C905AA2E5F}"/>
              </a:ext>
            </a:extLst>
          </p:cNvPr>
          <p:cNvPicPr>
            <a:picLocks noChangeAspect="1"/>
          </p:cNvPicPr>
          <p:nvPr/>
        </p:nvPicPr>
        <p:blipFill>
          <a:blip r:embed="rId12">
            <a:alphaModFix amt="29000"/>
            <a:extLst>
              <a:ext uri="{28A0092B-C50C-407E-A947-70E740481C1C}">
                <a14:useLocalDpi xmlns:a14="http://schemas.microsoft.com/office/drawing/2010/main" val="0"/>
              </a:ext>
            </a:extLst>
          </a:blip>
          <a:stretch>
            <a:fillRect/>
          </a:stretch>
        </p:blipFill>
        <p:spPr>
          <a:xfrm>
            <a:off x="-1" y="-1080971"/>
            <a:ext cx="12403755" cy="8269170"/>
          </a:xfrm>
          <a:prstGeom prst="rect">
            <a:avLst/>
          </a:prstGeom>
        </p:spPr>
      </p:pic>
    </p:spTree>
    <p:extLst>
      <p:ext uri="{BB962C8B-B14F-4D97-AF65-F5344CB8AC3E}">
        <p14:creationId xmlns:p14="http://schemas.microsoft.com/office/powerpoint/2010/main" val="2945396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4500">
        <p159:morph option="byObject"/>
      </p:transition>
    </mc:Choice>
    <mc:Fallback>
      <p:transition spd="slow" advClick="0" advTm="45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F15D2-A419-424C-8D5F-340D0A83062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13DC311-4558-53BE-D28B-84FFB6208B37}"/>
              </a:ext>
            </a:extLst>
          </p:cNvPr>
          <p:cNvSpPr txBox="1"/>
          <p:nvPr/>
        </p:nvSpPr>
        <p:spPr>
          <a:xfrm>
            <a:off x="518159" y="369054"/>
            <a:ext cx="10006493" cy="1039263"/>
          </a:xfrm>
          <a:prstGeom prst="rect">
            <a:avLst/>
          </a:prstGeom>
          <a:noFill/>
        </p:spPr>
        <p:txBody>
          <a:bodyPr wrap="square">
            <a:spAutoFit/>
          </a:bodyPr>
          <a:lstStyle/>
          <a:p>
            <a:r>
              <a:rPr lang="en-US" sz="6000" noProof="0" dirty="0">
                <a:solidFill>
                  <a:srgbClr val="000000"/>
                </a:solidFill>
                <a:latin typeface="Montserrat ExtraBold" pitchFamily="2" charset="0"/>
              </a:rPr>
              <a:t>Image sources</a:t>
            </a:r>
            <a:endParaRPr lang="en-US" sz="6000" noProof="0" dirty="0">
              <a:latin typeface="Montserrat ExtraBold" pitchFamily="2" charset="0"/>
            </a:endParaRPr>
          </a:p>
        </p:txBody>
      </p:sp>
      <p:sp>
        <p:nvSpPr>
          <p:cNvPr id="3" name="Textfeld 2">
            <a:extLst>
              <a:ext uri="{FF2B5EF4-FFF2-40B4-BE49-F238E27FC236}">
                <a16:creationId xmlns:a16="http://schemas.microsoft.com/office/drawing/2014/main" id="{46118E75-E444-3DA6-570D-11E6038BE251}"/>
              </a:ext>
            </a:extLst>
          </p:cNvPr>
          <p:cNvSpPr txBox="1"/>
          <p:nvPr/>
        </p:nvSpPr>
        <p:spPr>
          <a:xfrm>
            <a:off x="641350" y="1651000"/>
            <a:ext cx="10331450" cy="4832092"/>
          </a:xfrm>
          <a:prstGeom prst="rect">
            <a:avLst/>
          </a:prstGeom>
          <a:noFill/>
        </p:spPr>
        <p:txBody>
          <a:bodyPr wrap="square" rtlCol="0">
            <a:spAutoFit/>
          </a:bodyPr>
          <a:lstStyle/>
          <a:p>
            <a:pPr marL="285750" indent="-285750">
              <a:buFont typeface="Arial" panose="020B0604020202020204" pitchFamily="34" charset="0"/>
              <a:buChar char="•"/>
            </a:pPr>
            <a:r>
              <a:rPr lang="en-US" sz="1400" noProof="0" dirty="0"/>
              <a:t>The </a:t>
            </a:r>
            <a:r>
              <a:rPr lang="en-US" sz="1400" dirty="0"/>
              <a:t>following slides contain images generated with the help of AI:</a:t>
            </a:r>
          </a:p>
          <a:p>
            <a:pPr marL="742950" lvl="1" indent="-285750">
              <a:buFont typeface="Arial" panose="020B0604020202020204" pitchFamily="34" charset="0"/>
              <a:buChar char="•"/>
            </a:pPr>
            <a:r>
              <a:rPr lang="en-US" sz="1400" dirty="0"/>
              <a:t>1-8, 10, 12, 13, 38, 41, 50, 52, 53, 57, 58</a:t>
            </a:r>
          </a:p>
          <a:p>
            <a:pPr marL="285750" indent="-285750">
              <a:buFont typeface="Arial" panose="020B0604020202020204" pitchFamily="34" charset="0"/>
              <a:buChar char="•"/>
            </a:pPr>
            <a:r>
              <a:rPr lang="en-US" sz="1400" dirty="0">
                <a:hlinkClick r:id="rId2">
                  <a:extLst>
                    <a:ext uri="{A12FA001-AC4F-418D-AE19-62706E023703}">
                      <ahyp:hlinkClr xmlns:ahyp="http://schemas.microsoft.com/office/drawing/2018/hyperlinkcolor" val="tx"/>
                    </a:ext>
                  </a:extLst>
                </a:hlinkClick>
              </a:rPr>
              <a:t>https://www.digitalinformationworld.com/2025/05/chatgpt-stats-in-numbers-growth-usage-and-global-impact.html</a:t>
            </a:r>
            <a:endParaRPr lang="en-US" sz="1400" dirty="0"/>
          </a:p>
          <a:p>
            <a:pPr marL="742950" lvl="1" indent="-285750">
              <a:buFont typeface="Arial" panose="020B0604020202020204" pitchFamily="34" charset="0"/>
              <a:buChar char="•"/>
            </a:pPr>
            <a:r>
              <a:rPr lang="en-US" sz="1400" dirty="0"/>
              <a:t>Slides: 14, 18; (slides 15-17 use the data from this website) </a:t>
            </a:r>
          </a:p>
          <a:p>
            <a:pPr marL="285750" indent="-285750">
              <a:buFont typeface="Arial" panose="020B0604020202020204" pitchFamily="34" charset="0"/>
              <a:buChar char="•"/>
            </a:pPr>
            <a:r>
              <a:rPr lang="en-US" sz="1400" dirty="0"/>
              <a:t>Meta logo - Meta Platforms, Public domain, via Wikimedia Commons</a:t>
            </a:r>
          </a:p>
          <a:p>
            <a:pPr marL="742950" lvl="1" indent="-285750">
              <a:buFont typeface="Arial" panose="020B0604020202020204" pitchFamily="34" charset="0"/>
              <a:buChar char="•"/>
            </a:pPr>
            <a:r>
              <a:rPr lang="en-US" sz="1400" dirty="0"/>
              <a:t>Slides: 20, 27, 28, 31</a:t>
            </a:r>
          </a:p>
          <a:p>
            <a:pPr marL="285750" indent="-285750">
              <a:buFont typeface="Arial" panose="020B0604020202020204" pitchFamily="34" charset="0"/>
              <a:buChar char="•"/>
            </a:pPr>
            <a:r>
              <a:rPr lang="en-US" sz="1400" dirty="0"/>
              <a:t>Microsoft logo - Microsoft Corporation — Jason Wells, Public domain, via Wikimedia Commons</a:t>
            </a:r>
          </a:p>
          <a:p>
            <a:pPr marL="742950" lvl="1" indent="-285750">
              <a:buFont typeface="Arial" panose="020B0604020202020204" pitchFamily="34" charset="0"/>
              <a:buChar char="•"/>
            </a:pPr>
            <a:r>
              <a:rPr lang="en-US" sz="1400" dirty="0"/>
              <a:t>Slides: 20, 27, 29, 31</a:t>
            </a:r>
          </a:p>
          <a:p>
            <a:pPr marL="285750" indent="-285750">
              <a:buFont typeface="Arial" panose="020B0604020202020204" pitchFamily="34" charset="0"/>
              <a:buChar char="•"/>
            </a:pPr>
            <a:r>
              <a:rPr lang="en-US" sz="1400" dirty="0"/>
              <a:t>Google logo - Google LLC, Public domain, via Wikimedia Commons</a:t>
            </a:r>
          </a:p>
          <a:p>
            <a:pPr marL="742950" lvl="1" indent="-285750">
              <a:buFont typeface="Arial" panose="020B0604020202020204" pitchFamily="34" charset="0"/>
              <a:buChar char="•"/>
            </a:pPr>
            <a:r>
              <a:rPr lang="en-US" sz="1400" dirty="0"/>
              <a:t>Slides: 20, 27, 30, 31</a:t>
            </a:r>
          </a:p>
          <a:p>
            <a:pPr marL="285750" indent="-285750">
              <a:buFont typeface="Arial" panose="020B0604020202020204" pitchFamily="34" charset="0"/>
              <a:buChar char="•"/>
            </a:pPr>
            <a:r>
              <a:rPr lang="en-US" sz="1400" dirty="0"/>
              <a:t>Slide 21 - icon by: </a:t>
            </a:r>
            <a:r>
              <a:rPr lang="en-US" sz="1400" dirty="0">
                <a:hlinkClick r:id="rId3">
                  <a:extLst>
                    <a:ext uri="{A12FA001-AC4F-418D-AE19-62706E023703}">
                      <ahyp:hlinkClr xmlns:ahyp="http://schemas.microsoft.com/office/drawing/2018/hyperlinkcolor" val="tx"/>
                    </a:ext>
                  </a:extLst>
                </a:hlinkClick>
              </a:rPr>
              <a:t>https://www.figma.com/community/file/1353385243808654605</a:t>
            </a:r>
            <a:endParaRPr lang="en-US" sz="1400" dirty="0"/>
          </a:p>
          <a:p>
            <a:pPr marL="285750" indent="-285750">
              <a:buFont typeface="Arial" panose="020B0604020202020204" pitchFamily="34" charset="0"/>
              <a:buChar char="•"/>
            </a:pPr>
            <a:r>
              <a:rPr lang="en-US" sz="1400" dirty="0"/>
              <a:t>Slide 22 – datacenter photo: </a:t>
            </a:r>
            <a:r>
              <a:rPr lang="en-US" sz="1400" dirty="0" err="1"/>
              <a:t>Hugovanmeijeren</a:t>
            </a:r>
            <a:r>
              <a:rPr lang="en-US" sz="1400" dirty="0"/>
              <a:t>, CC BY-SA 3.0 &lt;https://creativecommons.org/licenses/by-sa/3.0&gt;, via Wikimedia Commons</a:t>
            </a:r>
          </a:p>
          <a:p>
            <a:pPr marL="285750" indent="-285750">
              <a:buFont typeface="Arial" panose="020B0604020202020204" pitchFamily="34" charset="0"/>
              <a:buChar char="•"/>
            </a:pPr>
            <a:r>
              <a:rPr lang="en-US" sz="1400" dirty="0"/>
              <a:t>Slide 30 – Graph: </a:t>
            </a:r>
            <a:r>
              <a:rPr lang="en-US" sz="1400" dirty="0">
                <a:hlinkClick r:id="rId4">
                  <a:extLst>
                    <a:ext uri="{A12FA001-AC4F-418D-AE19-62706E023703}">
                      <ahyp:hlinkClr xmlns:ahyp="http://schemas.microsoft.com/office/drawing/2018/hyperlinkcolor" val="tx"/>
                    </a:ext>
                  </a:extLst>
                </a:hlinkClick>
              </a:rPr>
              <a:t>https://www.gstatic.com/gumdrop/sustainability/google-2025-environmental-report.pdf</a:t>
            </a:r>
            <a:endParaRPr lang="en-US" sz="1400" dirty="0"/>
          </a:p>
          <a:p>
            <a:pPr marL="285750" indent="-285750">
              <a:buFont typeface="Arial" panose="020B0604020202020204" pitchFamily="34" charset="0"/>
              <a:buChar char="•"/>
            </a:pPr>
            <a:r>
              <a:rPr lang="en-US" sz="1400" dirty="0"/>
              <a:t>Slide 33 – photo server: Florian </a:t>
            </a:r>
            <a:r>
              <a:rPr lang="en-US" sz="1400" dirty="0" err="1"/>
              <a:t>Hirzinger</a:t>
            </a:r>
            <a:r>
              <a:rPr lang="en-US" sz="1400" dirty="0"/>
              <a:t> – www.fh-ap.com, CC BY-SA 3.0 &lt;https://creativecommons.org/licenses/by-sa/3.0&gt;, via Wikimedia Commons</a:t>
            </a:r>
          </a:p>
          <a:p>
            <a:pPr marL="285750" indent="-285750">
              <a:buFont typeface="Arial" panose="020B0604020202020204" pitchFamily="34" charset="0"/>
              <a:buChar char="•"/>
            </a:pPr>
            <a:r>
              <a:rPr lang="en-US" sz="1400" dirty="0"/>
              <a:t>Water use graph - Shehabi, A.; Newkirk, A.; Smith, S.; Hubbard, A.; Lei, N.; </a:t>
            </a:r>
            <a:r>
              <a:rPr lang="en-US" sz="1400" dirty="0" err="1"/>
              <a:t>Siddik</a:t>
            </a:r>
            <a:r>
              <a:rPr lang="en-US" sz="1400" dirty="0"/>
              <a:t>, M., et al. (2024). 2024 United States Data Center Energy Usage Report. Lawrence Berkeley National Laboratory. Report #: LBNL-2001637. http://dx.doi.org/10.71468/P1WC7Q Retrieved from </a:t>
            </a:r>
            <a:r>
              <a:rPr lang="en-US" sz="1400" dirty="0">
                <a:hlinkClick r:id="rId5">
                  <a:extLst>
                    <a:ext uri="{A12FA001-AC4F-418D-AE19-62706E023703}">
                      <ahyp:hlinkClr xmlns:ahyp="http://schemas.microsoft.com/office/drawing/2018/hyperlinkcolor" val="tx"/>
                    </a:ext>
                  </a:extLst>
                </a:hlinkClick>
              </a:rPr>
              <a:t>https://escholarship.org/uc/item/32d6m0d1</a:t>
            </a:r>
            <a:endParaRPr lang="en-US" sz="1400" dirty="0"/>
          </a:p>
          <a:p>
            <a:pPr marL="742950" lvl="1" indent="-285750">
              <a:buFont typeface="Arial" panose="020B0604020202020204" pitchFamily="34" charset="0"/>
              <a:buChar char="•"/>
            </a:pPr>
            <a:r>
              <a:rPr lang="en-US" sz="1400" dirty="0"/>
              <a:t>Slides: 34-37, 49</a:t>
            </a:r>
          </a:p>
          <a:p>
            <a:pPr marL="285750" indent="-285750">
              <a:buFont typeface="Arial" panose="020B0604020202020204" pitchFamily="34" charset="0"/>
              <a:buChar char="•"/>
            </a:pPr>
            <a:r>
              <a:rPr lang="en-US" sz="1400" dirty="0"/>
              <a:t>Energy sources comparison: </a:t>
            </a:r>
            <a:r>
              <a:rPr lang="en-US" sz="1400" dirty="0">
                <a:hlinkClick r:id="rId6">
                  <a:extLst>
                    <a:ext uri="{A12FA001-AC4F-418D-AE19-62706E023703}">
                      <ahyp:hlinkClr xmlns:ahyp="http://schemas.microsoft.com/office/drawing/2018/hyperlinkcolor" val="tx"/>
                    </a:ext>
                  </a:extLst>
                </a:hlinkClick>
              </a:rPr>
              <a:t>https://www.iaea.org/publications/14725/climate-change-and-nuclear-power-2020</a:t>
            </a:r>
            <a:endParaRPr lang="en-US" sz="1400" dirty="0"/>
          </a:p>
          <a:p>
            <a:pPr marL="742950" lvl="1" indent="-285750">
              <a:buFont typeface="Arial" panose="020B0604020202020204" pitchFamily="34" charset="0"/>
              <a:buChar char="•"/>
            </a:pPr>
            <a:r>
              <a:rPr lang="en-US" sz="1400" dirty="0"/>
              <a:t>Slides: 43, 49</a:t>
            </a:r>
          </a:p>
        </p:txBody>
      </p:sp>
    </p:spTree>
    <p:extLst>
      <p:ext uri="{BB962C8B-B14F-4D97-AF65-F5344CB8AC3E}">
        <p14:creationId xmlns:p14="http://schemas.microsoft.com/office/powerpoint/2010/main" val="496065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1D8DA72-0BDF-18E9-AC98-544884A0A0D6}"/>
              </a:ext>
            </a:extLst>
          </p:cNvPr>
          <p:cNvSpPr txBox="1"/>
          <p:nvPr/>
        </p:nvSpPr>
        <p:spPr>
          <a:xfrm>
            <a:off x="2552065" y="2705725"/>
            <a:ext cx="7087870" cy="1446550"/>
          </a:xfrm>
          <a:prstGeom prst="rect">
            <a:avLst/>
          </a:prstGeom>
          <a:noFill/>
        </p:spPr>
        <p:txBody>
          <a:bodyPr wrap="square">
            <a:spAutoFit/>
          </a:bodyPr>
          <a:lstStyle/>
          <a:p>
            <a:r>
              <a:rPr lang="en-US" sz="4400" noProof="0" dirty="0">
                <a:latin typeface="Montserrat ExtraBold" pitchFamily="2" charset="0"/>
              </a:rPr>
              <a:t>Voiceover generation: </a:t>
            </a:r>
            <a:r>
              <a:rPr lang="en-US" sz="4400" dirty="0">
                <a:latin typeface="Montserrat SemiBold" pitchFamily="2" charset="0"/>
                <a:hlinkClick r:id="rId2"/>
              </a:rPr>
              <a:t>https://elevenlabs.io/</a:t>
            </a:r>
            <a:endParaRPr lang="en-US" sz="4400" noProof="0" dirty="0">
              <a:latin typeface="Montserrat SemiBold" pitchFamily="2" charset="0"/>
            </a:endParaRPr>
          </a:p>
        </p:txBody>
      </p:sp>
    </p:spTree>
    <p:extLst>
      <p:ext uri="{BB962C8B-B14F-4D97-AF65-F5344CB8AC3E}">
        <p14:creationId xmlns:p14="http://schemas.microsoft.com/office/powerpoint/2010/main" val="696362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8311-C2C4-4DD8-10FC-BD73390B31BC}"/>
            </a:ext>
          </a:extLst>
        </p:cNvPr>
        <p:cNvGrpSpPr/>
        <p:nvPr/>
      </p:nvGrpSpPr>
      <p:grpSpPr>
        <a:xfrm>
          <a:off x="0" y="0"/>
          <a:ext cx="0" cy="0"/>
          <a:chOff x="0" y="0"/>
          <a:chExt cx="0" cy="0"/>
        </a:xfrm>
      </p:grpSpPr>
      <p:pic>
        <p:nvPicPr>
          <p:cNvPr id="3" name="Grafik 2" descr="Ein Bild, das Kleidung, Person, Im Haus, Gebäude enthält.&#10;&#10;KI-generierte Inhalte können fehlerhaft sein.">
            <a:extLst>
              <a:ext uri="{FF2B5EF4-FFF2-40B4-BE49-F238E27FC236}">
                <a16:creationId xmlns:a16="http://schemas.microsoft.com/office/drawing/2014/main" id="{8C765B47-311C-B0ED-26E2-F4E624666390}"/>
              </a:ext>
            </a:extLst>
          </p:cNvPr>
          <p:cNvPicPr>
            <a:picLocks noChangeAspect="1"/>
          </p:cNvPicPr>
          <p:nvPr/>
        </p:nvPicPr>
        <p:blipFill>
          <a:blip r:embed="rId4">
            <a:extLst>
              <a:ext uri="{28A0092B-C50C-407E-A947-70E740481C1C}">
                <a14:useLocalDpi xmlns:a14="http://schemas.microsoft.com/office/drawing/2010/main" val="0"/>
              </a:ext>
            </a:extLst>
          </a:blip>
          <a:srcRect r="5973"/>
          <a:stretch>
            <a:fillRect/>
          </a:stretch>
        </p:blipFill>
        <p:spPr>
          <a:xfrm>
            <a:off x="-1337061" y="-1363933"/>
            <a:ext cx="13529061" cy="8221933"/>
          </a:xfrm>
          <a:prstGeom prst="rect">
            <a:avLst/>
          </a:prstGeom>
        </p:spPr>
      </p:pic>
      <p:pic>
        <p:nvPicPr>
          <p:cNvPr id="5" name="ElevenLabs_2025-10-18T19_55_13_Clyde_pre_sp100_s50_sb75_se0_b_m2">
            <a:hlinkClick r:id="" action="ppaction://media"/>
            <a:extLst>
              <a:ext uri="{FF2B5EF4-FFF2-40B4-BE49-F238E27FC236}">
                <a16:creationId xmlns:a16="http://schemas.microsoft.com/office/drawing/2014/main" id="{E3F46A98-75BB-42FC-6778-373C5D44A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0" y="7375525"/>
            <a:ext cx="406400" cy="406400"/>
          </a:xfrm>
          <a:prstGeom prst="rect">
            <a:avLst/>
          </a:prstGeom>
        </p:spPr>
      </p:pic>
    </p:spTree>
    <p:extLst>
      <p:ext uri="{BB962C8B-B14F-4D97-AF65-F5344CB8AC3E}">
        <p14:creationId xmlns:p14="http://schemas.microsoft.com/office/powerpoint/2010/main" val="2503225518"/>
      </p:ext>
    </p:extLst>
  </p:cSld>
  <p:clrMapOvr>
    <a:masterClrMapping/>
  </p:clrMapOvr>
  <p:transition spd="slow" advClick="0" advTm="0">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p:cNvGrpSpPr/>
        <p:nvPr/>
      </p:nvGrpSpPr>
      <p:grpSpPr>
        <a:xfrm>
          <a:off x="0" y="0"/>
          <a:ext cx="0" cy="0"/>
          <a:chOff x="0" y="0"/>
          <a:chExt cx="0" cy="0"/>
        </a:xfrm>
      </p:grpSpPr>
      <p:pic>
        <p:nvPicPr>
          <p:cNvPr id="3" name="Grafik 2" descr="Ein Bild, das Kleidung, Person, Im Haus, Gebäude enthält.&#10;&#10;KI-generierte Inhalte können fehlerhaft sein.">
            <a:extLst>
              <a:ext uri="{FF2B5EF4-FFF2-40B4-BE49-F238E27FC236}">
                <a16:creationId xmlns:a16="http://schemas.microsoft.com/office/drawing/2014/main" id="{B810970E-56C6-5B38-8254-3103E432BCD8}"/>
              </a:ext>
            </a:extLst>
          </p:cNvPr>
          <p:cNvPicPr>
            <a:picLocks noChangeAspect="1"/>
          </p:cNvPicPr>
          <p:nvPr/>
        </p:nvPicPr>
        <p:blipFill>
          <a:blip r:embed="rId2">
            <a:extLst>
              <a:ext uri="{28A0092B-C50C-407E-A947-70E740481C1C}">
                <a14:useLocalDpi xmlns:a14="http://schemas.microsoft.com/office/drawing/2010/main" val="0"/>
              </a:ext>
            </a:extLst>
          </a:blip>
          <a:srcRect r="5973"/>
          <a:stretch>
            <a:fillRect/>
          </a:stretch>
        </p:blipFill>
        <p:spPr>
          <a:xfrm>
            <a:off x="0" y="-322769"/>
            <a:ext cx="12192000" cy="7409369"/>
          </a:xfrm>
          <a:prstGeom prst="rect">
            <a:avLst/>
          </a:prstGeom>
        </p:spPr>
      </p:pic>
      <p:pic>
        <p:nvPicPr>
          <p:cNvPr id="2" name="Grafik 1">
            <a:extLst>
              <a:ext uri="{FF2B5EF4-FFF2-40B4-BE49-F238E27FC236}">
                <a16:creationId xmlns:a16="http://schemas.microsoft.com/office/drawing/2014/main" id="{C301EE86-7578-F57D-CAAF-0817193BFD88}"/>
              </a:ext>
            </a:extLst>
          </p:cNvPr>
          <p:cNvPicPr>
            <a:picLocks noChangeAspect="1"/>
          </p:cNvPicPr>
          <p:nvPr/>
        </p:nvPicPr>
        <p:blipFill>
          <a:blip r:embed="rId3"/>
          <a:stretch>
            <a:fillRect/>
          </a:stretch>
        </p:blipFill>
        <p:spPr>
          <a:xfrm>
            <a:off x="-2192887" y="7899164"/>
            <a:ext cx="16577773" cy="14417162"/>
          </a:xfrm>
          <a:prstGeom prst="rect">
            <a:avLst/>
          </a:prstGeom>
        </p:spPr>
      </p:pic>
      <p:pic>
        <p:nvPicPr>
          <p:cNvPr id="4" name="Grafik 3">
            <a:extLst>
              <a:ext uri="{FF2B5EF4-FFF2-40B4-BE49-F238E27FC236}">
                <a16:creationId xmlns:a16="http://schemas.microsoft.com/office/drawing/2014/main" id="{51D0DF56-F9EB-C0AC-4DFB-95EA690A4F03}"/>
              </a:ext>
            </a:extLst>
          </p:cNvPr>
          <p:cNvPicPr>
            <a:picLocks noChangeAspect="1"/>
          </p:cNvPicPr>
          <p:nvPr/>
        </p:nvPicPr>
        <p:blipFill>
          <a:blip r:embed="rId4"/>
          <a:stretch>
            <a:fillRect/>
          </a:stretch>
        </p:blipFill>
        <p:spPr>
          <a:xfrm>
            <a:off x="-1523250" y="10070422"/>
            <a:ext cx="15908136" cy="39770343"/>
          </a:xfrm>
          <a:prstGeom prst="rect">
            <a:avLst/>
          </a:prstGeom>
        </p:spPr>
      </p:pic>
    </p:spTree>
    <p:extLst>
      <p:ext uri="{BB962C8B-B14F-4D97-AF65-F5344CB8AC3E}">
        <p14:creationId xmlns:p14="http://schemas.microsoft.com/office/powerpoint/2010/main" val="2506899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2100">
        <p159:morph option="byObject"/>
      </p:transition>
    </mc:Choice>
    <mc:Fallback>
      <p:transition spd="slow" advClick="0" advTm="21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3"/>
        </a:solidFill>
        <a:effectLst/>
      </p:bgPr>
    </p:bg>
    <p:spTree>
      <p:nvGrpSpPr>
        <p:cNvPr id="1" name=""/>
        <p:cNvGrpSpPr/>
        <p:nvPr/>
      </p:nvGrpSpPr>
      <p:grpSpPr>
        <a:xfrm>
          <a:off x="0" y="0"/>
          <a:ext cx="0" cy="0"/>
          <a:chOff x="0" y="0"/>
          <a:chExt cx="0" cy="0"/>
        </a:xfrm>
      </p:grpSpPr>
      <p:pic>
        <p:nvPicPr>
          <p:cNvPr id="2" name="168312-838884100">
            <a:hlinkClick r:id="" action="ppaction://media"/>
            <a:extLst>
              <a:ext uri="{FF2B5EF4-FFF2-40B4-BE49-F238E27FC236}">
                <a16:creationId xmlns:a16="http://schemas.microsoft.com/office/drawing/2014/main" id="{81CD916D-BAC1-9042-3DD7-9521B7D7C1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Grafik 2">
            <a:extLst>
              <a:ext uri="{FF2B5EF4-FFF2-40B4-BE49-F238E27FC236}">
                <a16:creationId xmlns:a16="http://schemas.microsoft.com/office/drawing/2014/main" id="{E49BF7DF-205E-CBCD-7497-24BA0701DEEC}"/>
              </a:ext>
            </a:extLst>
          </p:cNvPr>
          <p:cNvPicPr>
            <a:picLocks noChangeAspect="1"/>
          </p:cNvPicPr>
          <p:nvPr/>
        </p:nvPicPr>
        <p:blipFill>
          <a:blip r:embed="rId5"/>
          <a:stretch>
            <a:fillRect/>
          </a:stretch>
        </p:blipFill>
        <p:spPr>
          <a:xfrm>
            <a:off x="-2192887" y="7899164"/>
            <a:ext cx="16577773" cy="14417162"/>
          </a:xfrm>
          <a:prstGeom prst="rect">
            <a:avLst/>
          </a:prstGeom>
        </p:spPr>
      </p:pic>
      <p:pic>
        <p:nvPicPr>
          <p:cNvPr id="4" name="Grafik 3">
            <a:extLst>
              <a:ext uri="{FF2B5EF4-FFF2-40B4-BE49-F238E27FC236}">
                <a16:creationId xmlns:a16="http://schemas.microsoft.com/office/drawing/2014/main" id="{2D552779-1B34-79C1-A698-3A1582668016}"/>
              </a:ext>
            </a:extLst>
          </p:cNvPr>
          <p:cNvPicPr>
            <a:picLocks noChangeAspect="1"/>
          </p:cNvPicPr>
          <p:nvPr/>
        </p:nvPicPr>
        <p:blipFill>
          <a:blip r:embed="rId6"/>
          <a:stretch>
            <a:fillRect/>
          </a:stretch>
        </p:blipFill>
        <p:spPr>
          <a:xfrm>
            <a:off x="-1523250" y="10070422"/>
            <a:ext cx="15908136" cy="39770343"/>
          </a:xfrm>
          <a:prstGeom prst="rect">
            <a:avLst/>
          </a:prstGeom>
        </p:spPr>
      </p:pic>
    </p:spTree>
    <p:extLst>
      <p:ext uri="{BB962C8B-B14F-4D97-AF65-F5344CB8AC3E}">
        <p14:creationId xmlns:p14="http://schemas.microsoft.com/office/powerpoint/2010/main" val="3663623024"/>
      </p:ext>
    </p:extLst>
  </p:cSld>
  <p:clrMapOvr>
    <a:masterClrMapping/>
  </p:clrMapOvr>
  <mc:AlternateContent xmlns:mc="http://schemas.openxmlformats.org/markup-compatibility/2006">
    <mc:Choice xmlns:p14="http://schemas.microsoft.com/office/powerpoint/2010/main" Requires="p14">
      <p:transition spd="slow" p14:dur="2000" advClick="0" advTm="8600"/>
    </mc:Choice>
    <mc:Fallback>
      <p:transition spd="slow" advClick="0" advTm="8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BBAEDFE8CEC7046BE4740B352467A8B" ma:contentTypeVersion="9" ma:contentTypeDescription="Ein neues Dokument erstellen." ma:contentTypeScope="" ma:versionID="948e66964b5a33fd51864368f685a47b">
  <xsd:schema xmlns:xsd="http://www.w3.org/2001/XMLSchema" xmlns:xs="http://www.w3.org/2001/XMLSchema" xmlns:p="http://schemas.microsoft.com/office/2006/metadata/properties" xmlns:ns2="02d6f520-8108-4b9e-98ed-bc3c49d8762e" targetNamespace="http://schemas.microsoft.com/office/2006/metadata/properties" ma:root="true" ma:fieldsID="3d83c4a591a58626b16c2b5f39461ca2" ns2:_="">
    <xsd:import namespace="02d6f520-8108-4b9e-98ed-bc3c49d876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d6f520-8108-4b9e-98ed-bc3c49d87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0DD84C-622F-45B4-8FFB-873C8CF5BD71}"/>
</file>

<file path=customXml/itemProps2.xml><?xml version="1.0" encoding="utf-8"?>
<ds:datastoreItem xmlns:ds="http://schemas.openxmlformats.org/officeDocument/2006/customXml" ds:itemID="{E2C411BA-DE19-49B8-89D1-9CE4B9E6D383}"/>
</file>

<file path=customXml/itemProps3.xml><?xml version="1.0" encoding="utf-8"?>
<ds:datastoreItem xmlns:ds="http://schemas.openxmlformats.org/officeDocument/2006/customXml" ds:itemID="{01943906-686C-483F-AE1A-9A43BE0FB092}"/>
</file>

<file path=docProps/app.xml><?xml version="1.0" encoding="utf-8"?>
<Properties xmlns="http://schemas.openxmlformats.org/officeDocument/2006/extended-properties" xmlns:vt="http://schemas.openxmlformats.org/officeDocument/2006/docPropsVTypes">
  <TotalTime>0</TotalTime>
  <Words>789</Words>
  <Application>Microsoft Office PowerPoint</Application>
  <PresentationFormat>Widescreen</PresentationFormat>
  <Paragraphs>159</Paragraphs>
  <Slides>61</Slides>
  <Notes>8</Notes>
  <HiddenSlides>0</HiddenSlides>
  <MMClips>20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Ludik</dc:creator>
  <cp:lastModifiedBy>Nikolay Zverev</cp:lastModifiedBy>
  <cp:revision>12</cp:revision>
  <dcterms:created xsi:type="dcterms:W3CDTF">2025-09-29T06:10:57Z</dcterms:created>
  <dcterms:modified xsi:type="dcterms:W3CDTF">2025-10-20T06:08:01Z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0x0101009BBAEDFE8CEC7046BE4740B352467A8B</vt:lpwstr>
  </property>
</Properties>
</file>